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45" r:id="rId13"/>
    <p:sldId id="264" r:id="rId14"/>
    <p:sldId id="266" r:id="rId15"/>
    <p:sldId id="265" r:id="rId16"/>
    <p:sldId id="276" r:id="rId17"/>
    <p:sldId id="303" r:id="rId18"/>
    <p:sldId id="293" r:id="rId19"/>
    <p:sldId id="277" r:id="rId20"/>
    <p:sldId id="284" r:id="rId21"/>
    <p:sldId id="307" r:id="rId22"/>
    <p:sldId id="334" r:id="rId23"/>
    <p:sldId id="335" r:id="rId24"/>
    <p:sldId id="333" r:id="rId25"/>
    <p:sldId id="306" r:id="rId26"/>
    <p:sldId id="336" r:id="rId27"/>
    <p:sldId id="309" r:id="rId28"/>
    <p:sldId id="337" r:id="rId29"/>
    <p:sldId id="310" r:id="rId30"/>
    <p:sldId id="311" r:id="rId31"/>
    <p:sldId id="312" r:id="rId32"/>
    <p:sldId id="314" r:id="rId33"/>
    <p:sldId id="313" r:id="rId34"/>
    <p:sldId id="315" r:id="rId35"/>
    <p:sldId id="316" r:id="rId36"/>
    <p:sldId id="317" r:id="rId37"/>
    <p:sldId id="294" r:id="rId38"/>
    <p:sldId id="296" r:id="rId39"/>
    <p:sldId id="318" r:id="rId40"/>
    <p:sldId id="338" r:id="rId41"/>
    <p:sldId id="321" r:id="rId42"/>
    <p:sldId id="339" r:id="rId43"/>
    <p:sldId id="340" r:id="rId44"/>
    <p:sldId id="342" r:id="rId45"/>
    <p:sldId id="288" r:id="rId46"/>
    <p:sldId id="320" r:id="rId47"/>
    <p:sldId id="344"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0D003F-6264-4E10-8514-2C564590048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3AAD4FA-833B-42B1-8036-038D5CD66611}">
      <dgm:prSet/>
      <dgm:spPr/>
      <dgm:t>
        <a:bodyPr/>
        <a:lstStyle/>
        <a:p>
          <a:pPr>
            <a:lnSpc>
              <a:spcPct val="100000"/>
            </a:lnSpc>
            <a:defRPr b="1"/>
          </a:pPr>
          <a:r>
            <a:rPr lang="en-US"/>
            <a:t>Summary of methodologies</a:t>
          </a:r>
        </a:p>
      </dgm:t>
    </dgm:pt>
    <dgm:pt modelId="{594684C3-69DB-41BC-9AA2-90D00F95BE01}" type="parTrans" cxnId="{62CF3694-6CE6-450B-881F-F152E25D347A}">
      <dgm:prSet/>
      <dgm:spPr/>
      <dgm:t>
        <a:bodyPr/>
        <a:lstStyle/>
        <a:p>
          <a:endParaRPr lang="en-US"/>
        </a:p>
      </dgm:t>
    </dgm:pt>
    <dgm:pt modelId="{EB54B5AF-3F6F-4162-8D7A-8D28033A43F5}" type="sibTrans" cxnId="{62CF3694-6CE6-450B-881F-F152E25D347A}">
      <dgm:prSet/>
      <dgm:spPr/>
      <dgm:t>
        <a:bodyPr/>
        <a:lstStyle/>
        <a:p>
          <a:endParaRPr lang="en-US"/>
        </a:p>
      </dgm:t>
    </dgm:pt>
    <dgm:pt modelId="{BD01743E-67D9-4157-99C1-FE13A585C8DB}">
      <dgm:prSet/>
      <dgm:spPr/>
      <dgm:t>
        <a:bodyPr/>
        <a:lstStyle/>
        <a:p>
          <a:pPr>
            <a:lnSpc>
              <a:spcPct val="100000"/>
            </a:lnSpc>
          </a:pPr>
          <a:r>
            <a:rPr lang="en-US"/>
            <a:t>Data Collection through API</a:t>
          </a:r>
        </a:p>
      </dgm:t>
    </dgm:pt>
    <dgm:pt modelId="{064C39D8-86B8-4CE6-97CC-E03CB7C06F24}" type="parTrans" cxnId="{7FD34665-7C95-4476-ACB1-86E701DF2432}">
      <dgm:prSet/>
      <dgm:spPr/>
      <dgm:t>
        <a:bodyPr/>
        <a:lstStyle/>
        <a:p>
          <a:endParaRPr lang="en-US"/>
        </a:p>
      </dgm:t>
    </dgm:pt>
    <dgm:pt modelId="{C021D654-B74C-4994-90CA-0C9EF9D45211}" type="sibTrans" cxnId="{7FD34665-7C95-4476-ACB1-86E701DF2432}">
      <dgm:prSet/>
      <dgm:spPr/>
      <dgm:t>
        <a:bodyPr/>
        <a:lstStyle/>
        <a:p>
          <a:endParaRPr lang="en-US"/>
        </a:p>
      </dgm:t>
    </dgm:pt>
    <dgm:pt modelId="{30380E1D-9879-45FA-91DC-F1D2AA57C857}">
      <dgm:prSet/>
      <dgm:spPr/>
      <dgm:t>
        <a:bodyPr/>
        <a:lstStyle/>
        <a:p>
          <a:pPr>
            <a:lnSpc>
              <a:spcPct val="100000"/>
            </a:lnSpc>
          </a:pPr>
          <a:r>
            <a:rPr lang="en-US"/>
            <a:t>Data Collection for Web Scraping</a:t>
          </a:r>
        </a:p>
      </dgm:t>
    </dgm:pt>
    <dgm:pt modelId="{FFD1D448-0795-4833-ABE2-CB547FD16C77}" type="parTrans" cxnId="{A58A77B7-635F-4BAA-9EB6-DD80E3BC7A84}">
      <dgm:prSet/>
      <dgm:spPr/>
      <dgm:t>
        <a:bodyPr/>
        <a:lstStyle/>
        <a:p>
          <a:endParaRPr lang="en-US"/>
        </a:p>
      </dgm:t>
    </dgm:pt>
    <dgm:pt modelId="{A79F3961-1B6D-4778-B75F-0F3DDEEC46C3}" type="sibTrans" cxnId="{A58A77B7-635F-4BAA-9EB6-DD80E3BC7A84}">
      <dgm:prSet/>
      <dgm:spPr/>
      <dgm:t>
        <a:bodyPr/>
        <a:lstStyle/>
        <a:p>
          <a:endParaRPr lang="en-US"/>
        </a:p>
      </dgm:t>
    </dgm:pt>
    <dgm:pt modelId="{E3AC9B47-6B8A-479F-8A2F-A646111237ED}">
      <dgm:prSet/>
      <dgm:spPr/>
      <dgm:t>
        <a:bodyPr/>
        <a:lstStyle/>
        <a:p>
          <a:pPr>
            <a:lnSpc>
              <a:spcPct val="100000"/>
            </a:lnSpc>
          </a:pPr>
          <a:r>
            <a:rPr lang="en-US"/>
            <a:t>Data Wrangling</a:t>
          </a:r>
        </a:p>
      </dgm:t>
    </dgm:pt>
    <dgm:pt modelId="{E2AD3CEC-BF4B-4E87-B3D0-56A9B7F1B13B}" type="parTrans" cxnId="{8FBECE4B-5668-4300-9AD4-D641FA585B40}">
      <dgm:prSet/>
      <dgm:spPr/>
      <dgm:t>
        <a:bodyPr/>
        <a:lstStyle/>
        <a:p>
          <a:endParaRPr lang="en-US"/>
        </a:p>
      </dgm:t>
    </dgm:pt>
    <dgm:pt modelId="{B9A3ACBC-BD88-41B5-9F8B-0C0683CC205B}" type="sibTrans" cxnId="{8FBECE4B-5668-4300-9AD4-D641FA585B40}">
      <dgm:prSet/>
      <dgm:spPr/>
      <dgm:t>
        <a:bodyPr/>
        <a:lstStyle/>
        <a:p>
          <a:endParaRPr lang="en-US"/>
        </a:p>
      </dgm:t>
    </dgm:pt>
    <dgm:pt modelId="{1AD04E8F-9BCF-477E-81F4-4CC9D097643C}">
      <dgm:prSet/>
      <dgm:spPr/>
      <dgm:t>
        <a:bodyPr/>
        <a:lstStyle/>
        <a:p>
          <a:pPr>
            <a:lnSpc>
              <a:spcPct val="100000"/>
            </a:lnSpc>
          </a:pPr>
          <a:r>
            <a:rPr lang="en-US"/>
            <a:t>Exploratory Data Analysis with SQL</a:t>
          </a:r>
        </a:p>
      </dgm:t>
    </dgm:pt>
    <dgm:pt modelId="{B8093707-2A67-4EF5-9F9B-FF478F806810}" type="parTrans" cxnId="{CE1BF121-05FB-4A7C-9F5B-B6891FE0CD49}">
      <dgm:prSet/>
      <dgm:spPr/>
      <dgm:t>
        <a:bodyPr/>
        <a:lstStyle/>
        <a:p>
          <a:endParaRPr lang="en-US"/>
        </a:p>
      </dgm:t>
    </dgm:pt>
    <dgm:pt modelId="{DFF02891-D708-49E1-9C10-73EB93CFCB70}" type="sibTrans" cxnId="{CE1BF121-05FB-4A7C-9F5B-B6891FE0CD49}">
      <dgm:prSet/>
      <dgm:spPr/>
      <dgm:t>
        <a:bodyPr/>
        <a:lstStyle/>
        <a:p>
          <a:endParaRPr lang="en-US"/>
        </a:p>
      </dgm:t>
    </dgm:pt>
    <dgm:pt modelId="{4F3E9BB5-AA9D-4925-B08A-D66A420C0652}">
      <dgm:prSet/>
      <dgm:spPr/>
      <dgm:t>
        <a:bodyPr/>
        <a:lstStyle/>
        <a:p>
          <a:pPr>
            <a:lnSpc>
              <a:spcPct val="100000"/>
            </a:lnSpc>
          </a:pPr>
          <a:r>
            <a:rPr lang="en-US"/>
            <a:t>Exploratory Data Analysis with SQL</a:t>
          </a:r>
        </a:p>
      </dgm:t>
    </dgm:pt>
    <dgm:pt modelId="{6F162A44-7E29-4209-B4DF-0AFF41E7207D}" type="parTrans" cxnId="{7DF23BC4-DEC8-4665-B802-62BEC11DC335}">
      <dgm:prSet/>
      <dgm:spPr/>
      <dgm:t>
        <a:bodyPr/>
        <a:lstStyle/>
        <a:p>
          <a:endParaRPr lang="en-US"/>
        </a:p>
      </dgm:t>
    </dgm:pt>
    <dgm:pt modelId="{67BBB217-C324-41A5-BE4C-1D87D3C1EAD4}" type="sibTrans" cxnId="{7DF23BC4-DEC8-4665-B802-62BEC11DC335}">
      <dgm:prSet/>
      <dgm:spPr/>
      <dgm:t>
        <a:bodyPr/>
        <a:lstStyle/>
        <a:p>
          <a:endParaRPr lang="en-US"/>
        </a:p>
      </dgm:t>
    </dgm:pt>
    <dgm:pt modelId="{204155C4-5E3E-4749-A72A-A753B3841152}">
      <dgm:prSet/>
      <dgm:spPr/>
      <dgm:t>
        <a:bodyPr/>
        <a:lstStyle/>
        <a:p>
          <a:pPr>
            <a:lnSpc>
              <a:spcPct val="100000"/>
            </a:lnSpc>
          </a:pPr>
          <a:r>
            <a:rPr lang="en-US"/>
            <a:t>Interactive Visual Analytics with Folium and plotly Dash</a:t>
          </a:r>
        </a:p>
      </dgm:t>
    </dgm:pt>
    <dgm:pt modelId="{912A9D87-38A8-4D65-B927-A43986E2578F}" type="parTrans" cxnId="{83EA5577-4A98-420C-9682-E48B8B1C1E11}">
      <dgm:prSet/>
      <dgm:spPr/>
      <dgm:t>
        <a:bodyPr/>
        <a:lstStyle/>
        <a:p>
          <a:endParaRPr lang="en-US"/>
        </a:p>
      </dgm:t>
    </dgm:pt>
    <dgm:pt modelId="{A14475DA-76A2-4135-882B-78D746E3C973}" type="sibTrans" cxnId="{83EA5577-4A98-420C-9682-E48B8B1C1E11}">
      <dgm:prSet/>
      <dgm:spPr/>
      <dgm:t>
        <a:bodyPr/>
        <a:lstStyle/>
        <a:p>
          <a:endParaRPr lang="en-US"/>
        </a:p>
      </dgm:t>
    </dgm:pt>
    <dgm:pt modelId="{BBD99143-E43D-4F05-81CD-8E35ACB3F407}">
      <dgm:prSet/>
      <dgm:spPr/>
      <dgm:t>
        <a:bodyPr/>
        <a:lstStyle/>
        <a:p>
          <a:pPr>
            <a:lnSpc>
              <a:spcPct val="100000"/>
            </a:lnSpc>
          </a:pPr>
          <a:r>
            <a:rPr lang="en-US"/>
            <a:t>Machine Learning Prediction</a:t>
          </a:r>
        </a:p>
      </dgm:t>
    </dgm:pt>
    <dgm:pt modelId="{6EFC6862-69DC-4920-9100-038F5D484E0E}" type="parTrans" cxnId="{A7EB600E-2AF3-4439-B67A-D0707831754B}">
      <dgm:prSet/>
      <dgm:spPr/>
      <dgm:t>
        <a:bodyPr/>
        <a:lstStyle/>
        <a:p>
          <a:endParaRPr lang="en-US"/>
        </a:p>
      </dgm:t>
    </dgm:pt>
    <dgm:pt modelId="{92AC29AF-410F-42AF-8672-4BFB3BBB44E8}" type="sibTrans" cxnId="{A7EB600E-2AF3-4439-B67A-D0707831754B}">
      <dgm:prSet/>
      <dgm:spPr/>
      <dgm:t>
        <a:bodyPr/>
        <a:lstStyle/>
        <a:p>
          <a:endParaRPr lang="en-US"/>
        </a:p>
      </dgm:t>
    </dgm:pt>
    <dgm:pt modelId="{6590B533-FA21-45B2-B850-5906D324A05B}">
      <dgm:prSet/>
      <dgm:spPr/>
      <dgm:t>
        <a:bodyPr/>
        <a:lstStyle/>
        <a:p>
          <a:pPr>
            <a:lnSpc>
              <a:spcPct val="100000"/>
            </a:lnSpc>
            <a:defRPr b="1"/>
          </a:pPr>
          <a:r>
            <a:rPr lang="en-US"/>
            <a:t>Summary of all results</a:t>
          </a:r>
        </a:p>
      </dgm:t>
    </dgm:pt>
    <dgm:pt modelId="{884EDC79-902A-4B55-B966-2775345F9441}" type="parTrans" cxnId="{68788D5F-3003-4047-A07A-DC916E3FF4FA}">
      <dgm:prSet/>
      <dgm:spPr/>
      <dgm:t>
        <a:bodyPr/>
        <a:lstStyle/>
        <a:p>
          <a:endParaRPr lang="en-US"/>
        </a:p>
      </dgm:t>
    </dgm:pt>
    <dgm:pt modelId="{68B8F201-1FB5-404B-86EE-ABB0A472149B}" type="sibTrans" cxnId="{68788D5F-3003-4047-A07A-DC916E3FF4FA}">
      <dgm:prSet/>
      <dgm:spPr/>
      <dgm:t>
        <a:bodyPr/>
        <a:lstStyle/>
        <a:p>
          <a:endParaRPr lang="en-US"/>
        </a:p>
      </dgm:t>
    </dgm:pt>
    <dgm:pt modelId="{6ABD0391-F789-483B-BB33-89B2A54C9179}">
      <dgm:prSet/>
      <dgm:spPr/>
      <dgm:t>
        <a:bodyPr/>
        <a:lstStyle/>
        <a:p>
          <a:pPr>
            <a:lnSpc>
              <a:spcPct val="100000"/>
            </a:lnSpc>
          </a:pPr>
          <a:r>
            <a:rPr lang="en-US"/>
            <a:t>Exploratory Data Analysis result</a:t>
          </a:r>
        </a:p>
      </dgm:t>
    </dgm:pt>
    <dgm:pt modelId="{3253215A-C494-4D79-8A2E-D2AE8023005A}" type="parTrans" cxnId="{D3C9EAA5-C8D7-4F89-9C80-01132AF50B37}">
      <dgm:prSet/>
      <dgm:spPr/>
      <dgm:t>
        <a:bodyPr/>
        <a:lstStyle/>
        <a:p>
          <a:endParaRPr lang="en-US"/>
        </a:p>
      </dgm:t>
    </dgm:pt>
    <dgm:pt modelId="{1047AD28-9C30-4388-8240-15B66AA4BD54}" type="sibTrans" cxnId="{D3C9EAA5-C8D7-4F89-9C80-01132AF50B37}">
      <dgm:prSet/>
      <dgm:spPr/>
      <dgm:t>
        <a:bodyPr/>
        <a:lstStyle/>
        <a:p>
          <a:endParaRPr lang="en-US"/>
        </a:p>
      </dgm:t>
    </dgm:pt>
    <dgm:pt modelId="{36CCB6A7-5773-4975-A137-F21B5EDAECD1}">
      <dgm:prSet/>
      <dgm:spPr/>
      <dgm:t>
        <a:bodyPr/>
        <a:lstStyle/>
        <a:p>
          <a:pPr>
            <a:lnSpc>
              <a:spcPct val="100000"/>
            </a:lnSpc>
          </a:pPr>
          <a:r>
            <a:rPr lang="en-US"/>
            <a:t>Interactive analytics in screenshots</a:t>
          </a:r>
        </a:p>
      </dgm:t>
    </dgm:pt>
    <dgm:pt modelId="{E24390C2-0B81-474F-A10E-4F93BA16F4E5}" type="parTrans" cxnId="{7F807F48-1AFB-487D-8231-387A5F710DCB}">
      <dgm:prSet/>
      <dgm:spPr/>
      <dgm:t>
        <a:bodyPr/>
        <a:lstStyle/>
        <a:p>
          <a:endParaRPr lang="en-US"/>
        </a:p>
      </dgm:t>
    </dgm:pt>
    <dgm:pt modelId="{E9D9A477-D990-44AE-B9EB-840A4A253E4E}" type="sibTrans" cxnId="{7F807F48-1AFB-487D-8231-387A5F710DCB}">
      <dgm:prSet/>
      <dgm:spPr/>
      <dgm:t>
        <a:bodyPr/>
        <a:lstStyle/>
        <a:p>
          <a:endParaRPr lang="en-US"/>
        </a:p>
      </dgm:t>
    </dgm:pt>
    <dgm:pt modelId="{D424FFF5-6E59-4DC8-AC69-913A16E88592}">
      <dgm:prSet/>
      <dgm:spPr/>
      <dgm:t>
        <a:bodyPr/>
        <a:lstStyle/>
        <a:p>
          <a:pPr>
            <a:lnSpc>
              <a:spcPct val="100000"/>
            </a:lnSpc>
          </a:pPr>
          <a:r>
            <a:rPr lang="en-US"/>
            <a:t>Predictive Analytics result</a:t>
          </a:r>
        </a:p>
      </dgm:t>
    </dgm:pt>
    <dgm:pt modelId="{0F6B1C58-AF88-4B66-B472-FA72D524AB17}" type="parTrans" cxnId="{A6D8AF31-09BC-42BA-86DD-714B23DD3151}">
      <dgm:prSet/>
      <dgm:spPr/>
      <dgm:t>
        <a:bodyPr/>
        <a:lstStyle/>
        <a:p>
          <a:endParaRPr lang="en-US"/>
        </a:p>
      </dgm:t>
    </dgm:pt>
    <dgm:pt modelId="{DC3605E4-1B5D-4C8A-8ACE-1A79888CDD7B}" type="sibTrans" cxnId="{A6D8AF31-09BC-42BA-86DD-714B23DD3151}">
      <dgm:prSet/>
      <dgm:spPr/>
      <dgm:t>
        <a:bodyPr/>
        <a:lstStyle/>
        <a:p>
          <a:endParaRPr lang="en-US"/>
        </a:p>
      </dgm:t>
    </dgm:pt>
    <dgm:pt modelId="{7BB75C33-F3CB-4D1D-B392-C6EABA483D46}" type="pres">
      <dgm:prSet presAssocID="{8D0D003F-6264-4E10-8514-2C5645900484}" presName="root" presStyleCnt="0">
        <dgm:presLayoutVars>
          <dgm:dir/>
          <dgm:resizeHandles val="exact"/>
        </dgm:presLayoutVars>
      </dgm:prSet>
      <dgm:spPr/>
    </dgm:pt>
    <dgm:pt modelId="{AE624F5F-CFE1-4EB0-94A9-3E39D9A9CB32}" type="pres">
      <dgm:prSet presAssocID="{23AAD4FA-833B-42B1-8036-038D5CD66611}" presName="compNode" presStyleCnt="0"/>
      <dgm:spPr/>
    </dgm:pt>
    <dgm:pt modelId="{2ABF4051-46FA-4478-8A36-74240CA70239}" type="pres">
      <dgm:prSet presAssocID="{23AAD4FA-833B-42B1-8036-038D5CD6661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985B6E34-7210-4DB8-B318-82290A74B2E8}" type="pres">
      <dgm:prSet presAssocID="{23AAD4FA-833B-42B1-8036-038D5CD66611}" presName="iconSpace" presStyleCnt="0"/>
      <dgm:spPr/>
    </dgm:pt>
    <dgm:pt modelId="{7D90F410-9AA9-4850-A4D3-9DF2249E390F}" type="pres">
      <dgm:prSet presAssocID="{23AAD4FA-833B-42B1-8036-038D5CD66611}" presName="parTx" presStyleLbl="revTx" presStyleIdx="0" presStyleCnt="4">
        <dgm:presLayoutVars>
          <dgm:chMax val="0"/>
          <dgm:chPref val="0"/>
        </dgm:presLayoutVars>
      </dgm:prSet>
      <dgm:spPr/>
    </dgm:pt>
    <dgm:pt modelId="{AF3EBB14-2F29-404A-B1B0-4116CA07FC65}" type="pres">
      <dgm:prSet presAssocID="{23AAD4FA-833B-42B1-8036-038D5CD66611}" presName="txSpace" presStyleCnt="0"/>
      <dgm:spPr/>
    </dgm:pt>
    <dgm:pt modelId="{6E176EE1-602E-48EE-80C4-6A43D50E520C}" type="pres">
      <dgm:prSet presAssocID="{23AAD4FA-833B-42B1-8036-038D5CD66611}" presName="desTx" presStyleLbl="revTx" presStyleIdx="1" presStyleCnt="4">
        <dgm:presLayoutVars/>
      </dgm:prSet>
      <dgm:spPr/>
    </dgm:pt>
    <dgm:pt modelId="{4FF7FD50-D007-4858-9D54-70813D046614}" type="pres">
      <dgm:prSet presAssocID="{EB54B5AF-3F6F-4162-8D7A-8D28033A43F5}" presName="sibTrans" presStyleCnt="0"/>
      <dgm:spPr/>
    </dgm:pt>
    <dgm:pt modelId="{5B193C54-E44C-43B4-9C5E-79B2CE6FD523}" type="pres">
      <dgm:prSet presAssocID="{6590B533-FA21-45B2-B850-5906D324A05B}" presName="compNode" presStyleCnt="0"/>
      <dgm:spPr/>
    </dgm:pt>
    <dgm:pt modelId="{3F73A010-3514-4216-9CDE-F57F0FD744CF}" type="pres">
      <dgm:prSet presAssocID="{6590B533-FA21-45B2-B850-5906D324A0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CA31D31E-51FB-4337-9C38-814B375E0B1A}" type="pres">
      <dgm:prSet presAssocID="{6590B533-FA21-45B2-B850-5906D324A05B}" presName="iconSpace" presStyleCnt="0"/>
      <dgm:spPr/>
    </dgm:pt>
    <dgm:pt modelId="{B728E745-8516-410B-A956-2931F67BEC0B}" type="pres">
      <dgm:prSet presAssocID="{6590B533-FA21-45B2-B850-5906D324A05B}" presName="parTx" presStyleLbl="revTx" presStyleIdx="2" presStyleCnt="4">
        <dgm:presLayoutVars>
          <dgm:chMax val="0"/>
          <dgm:chPref val="0"/>
        </dgm:presLayoutVars>
      </dgm:prSet>
      <dgm:spPr/>
    </dgm:pt>
    <dgm:pt modelId="{964F8EDF-41CB-4BB2-AC55-AC4B1C1F13E1}" type="pres">
      <dgm:prSet presAssocID="{6590B533-FA21-45B2-B850-5906D324A05B}" presName="txSpace" presStyleCnt="0"/>
      <dgm:spPr/>
    </dgm:pt>
    <dgm:pt modelId="{C7F5AEAF-9032-491B-955E-B44242A96969}" type="pres">
      <dgm:prSet presAssocID="{6590B533-FA21-45B2-B850-5906D324A05B}" presName="desTx" presStyleLbl="revTx" presStyleIdx="3" presStyleCnt="4">
        <dgm:presLayoutVars/>
      </dgm:prSet>
      <dgm:spPr/>
    </dgm:pt>
  </dgm:ptLst>
  <dgm:cxnLst>
    <dgm:cxn modelId="{5A96D904-94DA-4376-BC98-746355799EA1}" type="presOf" srcId="{E3AC9B47-6B8A-479F-8A2F-A646111237ED}" destId="{6E176EE1-602E-48EE-80C4-6A43D50E520C}" srcOrd="0" destOrd="2" presId="urn:microsoft.com/office/officeart/2018/2/layout/IconLabelDescriptionList"/>
    <dgm:cxn modelId="{A7EB600E-2AF3-4439-B67A-D0707831754B}" srcId="{23AAD4FA-833B-42B1-8036-038D5CD66611}" destId="{BBD99143-E43D-4F05-81CD-8E35ACB3F407}" srcOrd="6" destOrd="0" parTransId="{6EFC6862-69DC-4920-9100-038F5D484E0E}" sibTransId="{92AC29AF-410F-42AF-8672-4BFB3BBB44E8}"/>
    <dgm:cxn modelId="{3C9E1B14-2AC1-4106-94F6-BB11D745CE7A}" type="presOf" srcId="{8D0D003F-6264-4E10-8514-2C5645900484}" destId="{7BB75C33-F3CB-4D1D-B392-C6EABA483D46}" srcOrd="0" destOrd="0" presId="urn:microsoft.com/office/officeart/2018/2/layout/IconLabelDescriptionList"/>
    <dgm:cxn modelId="{A796EF1A-ABBC-4884-ADD7-C40AD32F7705}" type="presOf" srcId="{6ABD0391-F789-483B-BB33-89B2A54C9179}" destId="{C7F5AEAF-9032-491B-955E-B44242A96969}" srcOrd="0" destOrd="0" presId="urn:microsoft.com/office/officeart/2018/2/layout/IconLabelDescriptionList"/>
    <dgm:cxn modelId="{CE1BF121-05FB-4A7C-9F5B-B6891FE0CD49}" srcId="{23AAD4FA-833B-42B1-8036-038D5CD66611}" destId="{1AD04E8F-9BCF-477E-81F4-4CC9D097643C}" srcOrd="3" destOrd="0" parTransId="{B8093707-2A67-4EF5-9F9B-FF478F806810}" sibTransId="{DFF02891-D708-49E1-9C10-73EB93CFCB70}"/>
    <dgm:cxn modelId="{5B42C427-81E6-4330-A367-2A16A4EB5745}" type="presOf" srcId="{204155C4-5E3E-4749-A72A-A753B3841152}" destId="{6E176EE1-602E-48EE-80C4-6A43D50E520C}" srcOrd="0" destOrd="5" presId="urn:microsoft.com/office/officeart/2018/2/layout/IconLabelDescriptionList"/>
    <dgm:cxn modelId="{F07CF92B-E29F-45D4-8065-7AD3BB749509}" type="presOf" srcId="{D424FFF5-6E59-4DC8-AC69-913A16E88592}" destId="{C7F5AEAF-9032-491B-955E-B44242A96969}" srcOrd="0" destOrd="2" presId="urn:microsoft.com/office/officeart/2018/2/layout/IconLabelDescriptionList"/>
    <dgm:cxn modelId="{A6D8AF31-09BC-42BA-86DD-714B23DD3151}" srcId="{6590B533-FA21-45B2-B850-5906D324A05B}" destId="{D424FFF5-6E59-4DC8-AC69-913A16E88592}" srcOrd="2" destOrd="0" parTransId="{0F6B1C58-AF88-4B66-B472-FA72D524AB17}" sibTransId="{DC3605E4-1B5D-4C8A-8ACE-1A79888CDD7B}"/>
    <dgm:cxn modelId="{68788D5F-3003-4047-A07A-DC916E3FF4FA}" srcId="{8D0D003F-6264-4E10-8514-2C5645900484}" destId="{6590B533-FA21-45B2-B850-5906D324A05B}" srcOrd="1" destOrd="0" parTransId="{884EDC79-902A-4B55-B966-2775345F9441}" sibTransId="{68B8F201-1FB5-404B-86EE-ABB0A472149B}"/>
    <dgm:cxn modelId="{7FD34665-7C95-4476-ACB1-86E701DF2432}" srcId="{23AAD4FA-833B-42B1-8036-038D5CD66611}" destId="{BD01743E-67D9-4157-99C1-FE13A585C8DB}" srcOrd="0" destOrd="0" parTransId="{064C39D8-86B8-4CE6-97CC-E03CB7C06F24}" sibTransId="{C021D654-B74C-4994-90CA-0C9EF9D45211}"/>
    <dgm:cxn modelId="{3D84B145-3994-4E53-B8FA-303C7E84A36A}" type="presOf" srcId="{1AD04E8F-9BCF-477E-81F4-4CC9D097643C}" destId="{6E176EE1-602E-48EE-80C4-6A43D50E520C}" srcOrd="0" destOrd="3" presId="urn:microsoft.com/office/officeart/2018/2/layout/IconLabelDescriptionList"/>
    <dgm:cxn modelId="{7F807F48-1AFB-487D-8231-387A5F710DCB}" srcId="{6590B533-FA21-45B2-B850-5906D324A05B}" destId="{36CCB6A7-5773-4975-A137-F21B5EDAECD1}" srcOrd="1" destOrd="0" parTransId="{E24390C2-0B81-474F-A10E-4F93BA16F4E5}" sibTransId="{E9D9A477-D990-44AE-B9EB-840A4A253E4E}"/>
    <dgm:cxn modelId="{A4DF9848-4E49-4B1A-8D7A-8792689876D7}" type="presOf" srcId="{36CCB6A7-5773-4975-A137-F21B5EDAECD1}" destId="{C7F5AEAF-9032-491B-955E-B44242A96969}" srcOrd="0" destOrd="1" presId="urn:microsoft.com/office/officeart/2018/2/layout/IconLabelDescriptionList"/>
    <dgm:cxn modelId="{8FBECE4B-5668-4300-9AD4-D641FA585B40}" srcId="{23AAD4FA-833B-42B1-8036-038D5CD66611}" destId="{E3AC9B47-6B8A-479F-8A2F-A646111237ED}" srcOrd="2" destOrd="0" parTransId="{E2AD3CEC-BF4B-4E87-B3D0-56A9B7F1B13B}" sibTransId="{B9A3ACBC-BD88-41B5-9F8B-0C0683CC205B}"/>
    <dgm:cxn modelId="{83EA5577-4A98-420C-9682-E48B8B1C1E11}" srcId="{23AAD4FA-833B-42B1-8036-038D5CD66611}" destId="{204155C4-5E3E-4749-A72A-A753B3841152}" srcOrd="5" destOrd="0" parTransId="{912A9D87-38A8-4D65-B927-A43986E2578F}" sibTransId="{A14475DA-76A2-4135-882B-78D746E3C973}"/>
    <dgm:cxn modelId="{7898B789-9C61-4E5A-AED4-48D957A64016}" type="presOf" srcId="{4F3E9BB5-AA9D-4925-B08A-D66A420C0652}" destId="{6E176EE1-602E-48EE-80C4-6A43D50E520C}" srcOrd="0" destOrd="4" presId="urn:microsoft.com/office/officeart/2018/2/layout/IconLabelDescriptionList"/>
    <dgm:cxn modelId="{4B23748A-B705-44DB-BC52-F9975E32DFF3}" type="presOf" srcId="{BD01743E-67D9-4157-99C1-FE13A585C8DB}" destId="{6E176EE1-602E-48EE-80C4-6A43D50E520C}" srcOrd="0" destOrd="0" presId="urn:microsoft.com/office/officeart/2018/2/layout/IconLabelDescriptionList"/>
    <dgm:cxn modelId="{62CF3694-6CE6-450B-881F-F152E25D347A}" srcId="{8D0D003F-6264-4E10-8514-2C5645900484}" destId="{23AAD4FA-833B-42B1-8036-038D5CD66611}" srcOrd="0" destOrd="0" parTransId="{594684C3-69DB-41BC-9AA2-90D00F95BE01}" sibTransId="{EB54B5AF-3F6F-4162-8D7A-8D28033A43F5}"/>
    <dgm:cxn modelId="{A51A9699-10E4-441C-A1FA-722846255122}" type="presOf" srcId="{BBD99143-E43D-4F05-81CD-8E35ACB3F407}" destId="{6E176EE1-602E-48EE-80C4-6A43D50E520C}" srcOrd="0" destOrd="6" presId="urn:microsoft.com/office/officeart/2018/2/layout/IconLabelDescriptionList"/>
    <dgm:cxn modelId="{773ED09A-7282-4EDE-BA6A-4D91F7DC899B}" type="presOf" srcId="{23AAD4FA-833B-42B1-8036-038D5CD66611}" destId="{7D90F410-9AA9-4850-A4D3-9DF2249E390F}" srcOrd="0" destOrd="0" presId="urn:microsoft.com/office/officeart/2018/2/layout/IconLabelDescriptionList"/>
    <dgm:cxn modelId="{6C234EA2-DB2B-4EA5-9F5F-68154888B484}" type="presOf" srcId="{30380E1D-9879-45FA-91DC-F1D2AA57C857}" destId="{6E176EE1-602E-48EE-80C4-6A43D50E520C}" srcOrd="0" destOrd="1" presId="urn:microsoft.com/office/officeart/2018/2/layout/IconLabelDescriptionList"/>
    <dgm:cxn modelId="{D3C9EAA5-C8D7-4F89-9C80-01132AF50B37}" srcId="{6590B533-FA21-45B2-B850-5906D324A05B}" destId="{6ABD0391-F789-483B-BB33-89B2A54C9179}" srcOrd="0" destOrd="0" parTransId="{3253215A-C494-4D79-8A2E-D2AE8023005A}" sibTransId="{1047AD28-9C30-4388-8240-15B66AA4BD54}"/>
    <dgm:cxn modelId="{A58A77B7-635F-4BAA-9EB6-DD80E3BC7A84}" srcId="{23AAD4FA-833B-42B1-8036-038D5CD66611}" destId="{30380E1D-9879-45FA-91DC-F1D2AA57C857}" srcOrd="1" destOrd="0" parTransId="{FFD1D448-0795-4833-ABE2-CB547FD16C77}" sibTransId="{A79F3961-1B6D-4778-B75F-0F3DDEEC46C3}"/>
    <dgm:cxn modelId="{7DF23BC4-DEC8-4665-B802-62BEC11DC335}" srcId="{23AAD4FA-833B-42B1-8036-038D5CD66611}" destId="{4F3E9BB5-AA9D-4925-B08A-D66A420C0652}" srcOrd="4" destOrd="0" parTransId="{6F162A44-7E29-4209-B4DF-0AFF41E7207D}" sibTransId="{67BBB217-C324-41A5-BE4C-1D87D3C1EAD4}"/>
    <dgm:cxn modelId="{521151D7-A7FA-4502-A3FD-BE7F9BDC6339}" type="presOf" srcId="{6590B533-FA21-45B2-B850-5906D324A05B}" destId="{B728E745-8516-410B-A956-2931F67BEC0B}" srcOrd="0" destOrd="0" presId="urn:microsoft.com/office/officeart/2018/2/layout/IconLabelDescriptionList"/>
    <dgm:cxn modelId="{8D8D9C3F-0E3C-4B61-8FD7-FE6654A252D7}" type="presParOf" srcId="{7BB75C33-F3CB-4D1D-B392-C6EABA483D46}" destId="{AE624F5F-CFE1-4EB0-94A9-3E39D9A9CB32}" srcOrd="0" destOrd="0" presId="urn:microsoft.com/office/officeart/2018/2/layout/IconLabelDescriptionList"/>
    <dgm:cxn modelId="{C1DEFFF7-13C4-4E8C-B157-7A93A7EE9339}" type="presParOf" srcId="{AE624F5F-CFE1-4EB0-94A9-3E39D9A9CB32}" destId="{2ABF4051-46FA-4478-8A36-74240CA70239}" srcOrd="0" destOrd="0" presId="urn:microsoft.com/office/officeart/2018/2/layout/IconLabelDescriptionList"/>
    <dgm:cxn modelId="{04E0AB38-0C00-4E53-B06A-C79222E376AD}" type="presParOf" srcId="{AE624F5F-CFE1-4EB0-94A9-3E39D9A9CB32}" destId="{985B6E34-7210-4DB8-B318-82290A74B2E8}" srcOrd="1" destOrd="0" presId="urn:microsoft.com/office/officeart/2018/2/layout/IconLabelDescriptionList"/>
    <dgm:cxn modelId="{139A4338-4512-4236-926D-A4940FB5B666}" type="presParOf" srcId="{AE624F5F-CFE1-4EB0-94A9-3E39D9A9CB32}" destId="{7D90F410-9AA9-4850-A4D3-9DF2249E390F}" srcOrd="2" destOrd="0" presId="urn:microsoft.com/office/officeart/2018/2/layout/IconLabelDescriptionList"/>
    <dgm:cxn modelId="{E83CD4F5-D5FB-4AEC-ADF8-6BC8E3333038}" type="presParOf" srcId="{AE624F5F-CFE1-4EB0-94A9-3E39D9A9CB32}" destId="{AF3EBB14-2F29-404A-B1B0-4116CA07FC65}" srcOrd="3" destOrd="0" presId="urn:microsoft.com/office/officeart/2018/2/layout/IconLabelDescriptionList"/>
    <dgm:cxn modelId="{CC1AFEE9-AA35-4CFB-97D9-EDF03D331687}" type="presParOf" srcId="{AE624F5F-CFE1-4EB0-94A9-3E39D9A9CB32}" destId="{6E176EE1-602E-48EE-80C4-6A43D50E520C}" srcOrd="4" destOrd="0" presId="urn:microsoft.com/office/officeart/2018/2/layout/IconLabelDescriptionList"/>
    <dgm:cxn modelId="{0AE912C6-699C-4F24-9E37-C20CF08E739B}" type="presParOf" srcId="{7BB75C33-F3CB-4D1D-B392-C6EABA483D46}" destId="{4FF7FD50-D007-4858-9D54-70813D046614}" srcOrd="1" destOrd="0" presId="urn:microsoft.com/office/officeart/2018/2/layout/IconLabelDescriptionList"/>
    <dgm:cxn modelId="{72EE65E7-9DA8-40C2-9F28-F42A28195F5C}" type="presParOf" srcId="{7BB75C33-F3CB-4D1D-B392-C6EABA483D46}" destId="{5B193C54-E44C-43B4-9C5E-79B2CE6FD523}" srcOrd="2" destOrd="0" presId="urn:microsoft.com/office/officeart/2018/2/layout/IconLabelDescriptionList"/>
    <dgm:cxn modelId="{4FE4E48E-4C4B-4C1E-8676-3E3C40A57178}" type="presParOf" srcId="{5B193C54-E44C-43B4-9C5E-79B2CE6FD523}" destId="{3F73A010-3514-4216-9CDE-F57F0FD744CF}" srcOrd="0" destOrd="0" presId="urn:microsoft.com/office/officeart/2018/2/layout/IconLabelDescriptionList"/>
    <dgm:cxn modelId="{8F62CA09-745F-426A-B79C-7353529BB010}" type="presParOf" srcId="{5B193C54-E44C-43B4-9C5E-79B2CE6FD523}" destId="{CA31D31E-51FB-4337-9C38-814B375E0B1A}" srcOrd="1" destOrd="0" presId="urn:microsoft.com/office/officeart/2018/2/layout/IconLabelDescriptionList"/>
    <dgm:cxn modelId="{ADB502CB-AF95-45D4-B059-C4545D895F45}" type="presParOf" srcId="{5B193C54-E44C-43B4-9C5E-79B2CE6FD523}" destId="{B728E745-8516-410B-A956-2931F67BEC0B}" srcOrd="2" destOrd="0" presId="urn:microsoft.com/office/officeart/2018/2/layout/IconLabelDescriptionList"/>
    <dgm:cxn modelId="{895E7677-590A-4C87-A3C2-FE7D3AFD9750}" type="presParOf" srcId="{5B193C54-E44C-43B4-9C5E-79B2CE6FD523}" destId="{964F8EDF-41CB-4BB2-AC55-AC4B1C1F13E1}" srcOrd="3" destOrd="0" presId="urn:microsoft.com/office/officeart/2018/2/layout/IconLabelDescriptionList"/>
    <dgm:cxn modelId="{84738CBF-DA5D-437A-9DDA-66ABEA55388D}" type="presParOf" srcId="{5B193C54-E44C-43B4-9C5E-79B2CE6FD523}" destId="{C7F5AEAF-9032-491B-955E-B44242A9696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02838-644E-4409-8DEE-3119D9B44A8F}" type="doc">
      <dgm:prSet loTypeId="urn:microsoft.com/office/officeart/2005/8/layout/process1" loCatId="process" qsTypeId="urn:microsoft.com/office/officeart/2005/8/quickstyle/simple1" qsCatId="simple" csTypeId="urn:microsoft.com/office/officeart/2005/8/colors/accent1_2" csCatId="accent1" phldr="1"/>
      <dgm:spPr/>
    </dgm:pt>
    <dgm:pt modelId="{01125A64-CA59-4536-8A7F-6F7CF195105D}">
      <dgm:prSet phldrT="[Text]"/>
      <dgm:spPr/>
      <dgm:t>
        <a:bodyPr/>
        <a:lstStyle/>
        <a:p>
          <a:r>
            <a:rPr lang="en-GB" dirty="0"/>
            <a:t>SpaceX REST API</a:t>
          </a:r>
        </a:p>
      </dgm:t>
    </dgm:pt>
    <dgm:pt modelId="{0ADAC276-71B4-4F21-B262-063A7619C9AB}" type="parTrans" cxnId="{408996DC-0B91-4140-8925-8FF369152190}">
      <dgm:prSet/>
      <dgm:spPr/>
      <dgm:t>
        <a:bodyPr/>
        <a:lstStyle/>
        <a:p>
          <a:endParaRPr lang="en-GB"/>
        </a:p>
      </dgm:t>
    </dgm:pt>
    <dgm:pt modelId="{D0202CD4-49EB-45C2-AF43-35CEB1DC3E34}" type="sibTrans" cxnId="{408996DC-0B91-4140-8925-8FF369152190}">
      <dgm:prSet/>
      <dgm:spPr/>
      <dgm:t>
        <a:bodyPr/>
        <a:lstStyle/>
        <a:p>
          <a:endParaRPr lang="en-GB"/>
        </a:p>
      </dgm:t>
    </dgm:pt>
    <dgm:pt modelId="{8A48E118-06D7-4D69-B9ED-B54F06B18191}">
      <dgm:prSet phldrT="[Text]"/>
      <dgm:spPr/>
      <dgm:t>
        <a:bodyPr/>
        <a:lstStyle/>
        <a:p>
          <a:r>
            <a:rPr lang="en-GB" dirty="0"/>
            <a:t>API returns SpaceX data in .json</a:t>
          </a:r>
        </a:p>
      </dgm:t>
    </dgm:pt>
    <dgm:pt modelId="{5176F82A-2820-4C3B-B29E-B6B0065CAA49}" type="parTrans" cxnId="{7DC7D081-A2B7-4A03-A084-6579C44B30BE}">
      <dgm:prSet/>
      <dgm:spPr/>
      <dgm:t>
        <a:bodyPr/>
        <a:lstStyle/>
        <a:p>
          <a:endParaRPr lang="en-GB"/>
        </a:p>
      </dgm:t>
    </dgm:pt>
    <dgm:pt modelId="{DDEB4D18-2209-4CD4-8118-B633E25050A6}" type="sibTrans" cxnId="{7DC7D081-A2B7-4A03-A084-6579C44B30BE}">
      <dgm:prSet/>
      <dgm:spPr/>
      <dgm:t>
        <a:bodyPr/>
        <a:lstStyle/>
        <a:p>
          <a:endParaRPr lang="en-GB"/>
        </a:p>
      </dgm:t>
    </dgm:pt>
    <dgm:pt modelId="{3B8EE3D1-3AA9-4267-A52D-9570CE759058}">
      <dgm:prSet phldrT="[Text]"/>
      <dgm:spPr/>
      <dgm:t>
        <a:bodyPr/>
        <a:lstStyle/>
        <a:p>
          <a:r>
            <a:rPr lang="en-GB" dirty="0"/>
            <a:t>Normalise data into text file (.csv)</a:t>
          </a:r>
        </a:p>
      </dgm:t>
    </dgm:pt>
    <dgm:pt modelId="{0D0C98E0-C52E-44ED-8162-7C2AA528CC24}" type="parTrans" cxnId="{BDE2A68A-20D0-4835-88F0-8860972E7209}">
      <dgm:prSet/>
      <dgm:spPr/>
      <dgm:t>
        <a:bodyPr/>
        <a:lstStyle/>
        <a:p>
          <a:endParaRPr lang="en-GB"/>
        </a:p>
      </dgm:t>
    </dgm:pt>
    <dgm:pt modelId="{BA4ADC6D-5BF3-477B-9A15-310F7C708C9B}" type="sibTrans" cxnId="{BDE2A68A-20D0-4835-88F0-8860972E7209}">
      <dgm:prSet/>
      <dgm:spPr/>
      <dgm:t>
        <a:bodyPr/>
        <a:lstStyle/>
        <a:p>
          <a:endParaRPr lang="en-GB"/>
        </a:p>
      </dgm:t>
    </dgm:pt>
    <dgm:pt modelId="{033B4155-AAC8-4FA4-A848-95788F471902}" type="pres">
      <dgm:prSet presAssocID="{F6502838-644E-4409-8DEE-3119D9B44A8F}" presName="Name0" presStyleCnt="0">
        <dgm:presLayoutVars>
          <dgm:dir/>
          <dgm:resizeHandles val="exact"/>
        </dgm:presLayoutVars>
      </dgm:prSet>
      <dgm:spPr/>
    </dgm:pt>
    <dgm:pt modelId="{B8F4F599-433A-4CED-8D49-607F75CE9C61}" type="pres">
      <dgm:prSet presAssocID="{01125A64-CA59-4536-8A7F-6F7CF195105D}" presName="node" presStyleLbl="node1" presStyleIdx="0" presStyleCnt="3">
        <dgm:presLayoutVars>
          <dgm:bulletEnabled val="1"/>
        </dgm:presLayoutVars>
      </dgm:prSet>
      <dgm:spPr/>
    </dgm:pt>
    <dgm:pt modelId="{68E85C6E-1E42-4C9F-A54F-5E710B5339B3}" type="pres">
      <dgm:prSet presAssocID="{D0202CD4-49EB-45C2-AF43-35CEB1DC3E34}" presName="sibTrans" presStyleLbl="sibTrans2D1" presStyleIdx="0" presStyleCnt="2"/>
      <dgm:spPr/>
    </dgm:pt>
    <dgm:pt modelId="{C14FE92B-A18F-4423-B9A0-7C05DF4A4450}" type="pres">
      <dgm:prSet presAssocID="{D0202CD4-49EB-45C2-AF43-35CEB1DC3E34}" presName="connectorText" presStyleLbl="sibTrans2D1" presStyleIdx="0" presStyleCnt="2"/>
      <dgm:spPr/>
    </dgm:pt>
    <dgm:pt modelId="{53CBACD2-7809-4A2B-A6DF-5434C1007053}" type="pres">
      <dgm:prSet presAssocID="{8A48E118-06D7-4D69-B9ED-B54F06B18191}" presName="node" presStyleLbl="node1" presStyleIdx="1" presStyleCnt="3">
        <dgm:presLayoutVars>
          <dgm:bulletEnabled val="1"/>
        </dgm:presLayoutVars>
      </dgm:prSet>
      <dgm:spPr/>
    </dgm:pt>
    <dgm:pt modelId="{874E9DB9-0821-4E85-A776-26F6F946F468}" type="pres">
      <dgm:prSet presAssocID="{DDEB4D18-2209-4CD4-8118-B633E25050A6}" presName="sibTrans" presStyleLbl="sibTrans2D1" presStyleIdx="1" presStyleCnt="2"/>
      <dgm:spPr/>
    </dgm:pt>
    <dgm:pt modelId="{28EB57D3-45AA-42FC-A1E3-F78F4486A9D5}" type="pres">
      <dgm:prSet presAssocID="{DDEB4D18-2209-4CD4-8118-B633E25050A6}" presName="connectorText" presStyleLbl="sibTrans2D1" presStyleIdx="1" presStyleCnt="2"/>
      <dgm:spPr/>
    </dgm:pt>
    <dgm:pt modelId="{887EB518-B1B5-4AB4-9AFE-C48A45C3DFA4}" type="pres">
      <dgm:prSet presAssocID="{3B8EE3D1-3AA9-4267-A52D-9570CE759058}" presName="node" presStyleLbl="node1" presStyleIdx="2" presStyleCnt="3">
        <dgm:presLayoutVars>
          <dgm:bulletEnabled val="1"/>
        </dgm:presLayoutVars>
      </dgm:prSet>
      <dgm:spPr/>
    </dgm:pt>
  </dgm:ptLst>
  <dgm:cxnLst>
    <dgm:cxn modelId="{49A00C1D-4611-43B2-8BAC-1921CFA40E1B}" type="presOf" srcId="{D0202CD4-49EB-45C2-AF43-35CEB1DC3E34}" destId="{68E85C6E-1E42-4C9F-A54F-5E710B5339B3}" srcOrd="0" destOrd="0" presId="urn:microsoft.com/office/officeart/2005/8/layout/process1"/>
    <dgm:cxn modelId="{1E0FF326-1525-4CD2-86EF-9B0123A1DD66}" type="presOf" srcId="{DDEB4D18-2209-4CD4-8118-B633E25050A6}" destId="{874E9DB9-0821-4E85-A776-26F6F946F468}" srcOrd="0" destOrd="0" presId="urn:microsoft.com/office/officeart/2005/8/layout/process1"/>
    <dgm:cxn modelId="{E961EE32-74E9-4F5B-A586-6EC5CB9E59C6}" type="presOf" srcId="{3B8EE3D1-3AA9-4267-A52D-9570CE759058}" destId="{887EB518-B1B5-4AB4-9AFE-C48A45C3DFA4}" srcOrd="0" destOrd="0" presId="urn:microsoft.com/office/officeart/2005/8/layout/process1"/>
    <dgm:cxn modelId="{7DC7D081-A2B7-4A03-A084-6579C44B30BE}" srcId="{F6502838-644E-4409-8DEE-3119D9B44A8F}" destId="{8A48E118-06D7-4D69-B9ED-B54F06B18191}" srcOrd="1" destOrd="0" parTransId="{5176F82A-2820-4C3B-B29E-B6B0065CAA49}" sibTransId="{DDEB4D18-2209-4CD4-8118-B633E25050A6}"/>
    <dgm:cxn modelId="{BDE2A68A-20D0-4835-88F0-8860972E7209}" srcId="{F6502838-644E-4409-8DEE-3119D9B44A8F}" destId="{3B8EE3D1-3AA9-4267-A52D-9570CE759058}" srcOrd="2" destOrd="0" parTransId="{0D0C98E0-C52E-44ED-8162-7C2AA528CC24}" sibTransId="{BA4ADC6D-5BF3-477B-9A15-310F7C708C9B}"/>
    <dgm:cxn modelId="{99F6A490-6E4F-4AF6-824F-03A0E136A55D}" type="presOf" srcId="{D0202CD4-49EB-45C2-AF43-35CEB1DC3E34}" destId="{C14FE92B-A18F-4423-B9A0-7C05DF4A4450}" srcOrd="1" destOrd="0" presId="urn:microsoft.com/office/officeart/2005/8/layout/process1"/>
    <dgm:cxn modelId="{4536699D-4917-4029-8D19-515B477BB925}" type="presOf" srcId="{8A48E118-06D7-4D69-B9ED-B54F06B18191}" destId="{53CBACD2-7809-4A2B-A6DF-5434C1007053}" srcOrd="0" destOrd="0" presId="urn:microsoft.com/office/officeart/2005/8/layout/process1"/>
    <dgm:cxn modelId="{40D2C5AA-7576-4E24-B1F6-0F1E349A93C1}" type="presOf" srcId="{DDEB4D18-2209-4CD4-8118-B633E25050A6}" destId="{28EB57D3-45AA-42FC-A1E3-F78F4486A9D5}" srcOrd="1" destOrd="0" presId="urn:microsoft.com/office/officeart/2005/8/layout/process1"/>
    <dgm:cxn modelId="{02EC4BCB-A3EE-4A16-89EA-678C7F76F030}" type="presOf" srcId="{01125A64-CA59-4536-8A7F-6F7CF195105D}" destId="{B8F4F599-433A-4CED-8D49-607F75CE9C61}" srcOrd="0" destOrd="0" presId="urn:microsoft.com/office/officeart/2005/8/layout/process1"/>
    <dgm:cxn modelId="{408996DC-0B91-4140-8925-8FF369152190}" srcId="{F6502838-644E-4409-8DEE-3119D9B44A8F}" destId="{01125A64-CA59-4536-8A7F-6F7CF195105D}" srcOrd="0" destOrd="0" parTransId="{0ADAC276-71B4-4F21-B262-063A7619C9AB}" sibTransId="{D0202CD4-49EB-45C2-AF43-35CEB1DC3E34}"/>
    <dgm:cxn modelId="{32F6CAFE-4AA3-4464-9202-A0B3F8C3A7B7}" type="presOf" srcId="{F6502838-644E-4409-8DEE-3119D9B44A8F}" destId="{033B4155-AAC8-4FA4-A848-95788F471902}" srcOrd="0" destOrd="0" presId="urn:microsoft.com/office/officeart/2005/8/layout/process1"/>
    <dgm:cxn modelId="{B59EC9B8-0929-4DF1-AA0C-944BB64CE697}" type="presParOf" srcId="{033B4155-AAC8-4FA4-A848-95788F471902}" destId="{B8F4F599-433A-4CED-8D49-607F75CE9C61}" srcOrd="0" destOrd="0" presId="urn:microsoft.com/office/officeart/2005/8/layout/process1"/>
    <dgm:cxn modelId="{8FD67F4B-A9B1-4FE1-BCDA-28CBCFCE34F7}" type="presParOf" srcId="{033B4155-AAC8-4FA4-A848-95788F471902}" destId="{68E85C6E-1E42-4C9F-A54F-5E710B5339B3}" srcOrd="1" destOrd="0" presId="urn:microsoft.com/office/officeart/2005/8/layout/process1"/>
    <dgm:cxn modelId="{94EF21F3-9396-4675-AF43-7830E8413DCB}" type="presParOf" srcId="{68E85C6E-1E42-4C9F-A54F-5E710B5339B3}" destId="{C14FE92B-A18F-4423-B9A0-7C05DF4A4450}" srcOrd="0" destOrd="0" presId="urn:microsoft.com/office/officeart/2005/8/layout/process1"/>
    <dgm:cxn modelId="{9FDF7A1A-4677-4928-9FD7-B2E2EB5FDE34}" type="presParOf" srcId="{033B4155-AAC8-4FA4-A848-95788F471902}" destId="{53CBACD2-7809-4A2B-A6DF-5434C1007053}" srcOrd="2" destOrd="0" presId="urn:microsoft.com/office/officeart/2005/8/layout/process1"/>
    <dgm:cxn modelId="{42BA6842-D5D2-4B8B-B464-87F9CEE03617}" type="presParOf" srcId="{033B4155-AAC8-4FA4-A848-95788F471902}" destId="{874E9DB9-0821-4E85-A776-26F6F946F468}" srcOrd="3" destOrd="0" presId="urn:microsoft.com/office/officeart/2005/8/layout/process1"/>
    <dgm:cxn modelId="{2A0A6558-09E5-4B49-AB66-F191ED1C7185}" type="presParOf" srcId="{874E9DB9-0821-4E85-A776-26F6F946F468}" destId="{28EB57D3-45AA-42FC-A1E3-F78F4486A9D5}" srcOrd="0" destOrd="0" presId="urn:microsoft.com/office/officeart/2005/8/layout/process1"/>
    <dgm:cxn modelId="{1CA9C549-E5A6-4508-9973-C02B161E16D8}" type="presParOf" srcId="{033B4155-AAC8-4FA4-A848-95788F471902}" destId="{887EB518-B1B5-4AB4-9AFE-C48A45C3DFA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502838-644E-4409-8DEE-3119D9B44A8F}" type="doc">
      <dgm:prSet loTypeId="urn:microsoft.com/office/officeart/2005/8/layout/process1" loCatId="process" qsTypeId="urn:microsoft.com/office/officeart/2005/8/quickstyle/simple1" qsCatId="simple" csTypeId="urn:microsoft.com/office/officeart/2005/8/colors/accent1_2" csCatId="accent1" phldr="1"/>
      <dgm:spPr/>
    </dgm:pt>
    <dgm:pt modelId="{01125A64-CA59-4536-8A7F-6F7CF195105D}">
      <dgm:prSet phldrT="[Text]" custT="1"/>
      <dgm:spPr/>
      <dgm:t>
        <a:bodyPr/>
        <a:lstStyle/>
        <a:p>
          <a:r>
            <a:rPr lang="en-GB" sz="1800" dirty="0"/>
            <a:t>Get HTML Response from Wikipedia</a:t>
          </a:r>
        </a:p>
      </dgm:t>
    </dgm:pt>
    <dgm:pt modelId="{0ADAC276-71B4-4F21-B262-063A7619C9AB}" type="parTrans" cxnId="{408996DC-0B91-4140-8925-8FF369152190}">
      <dgm:prSet/>
      <dgm:spPr/>
      <dgm:t>
        <a:bodyPr/>
        <a:lstStyle/>
        <a:p>
          <a:endParaRPr lang="en-GB" sz="1800"/>
        </a:p>
      </dgm:t>
    </dgm:pt>
    <dgm:pt modelId="{D0202CD4-49EB-45C2-AF43-35CEB1DC3E34}" type="sibTrans" cxnId="{408996DC-0B91-4140-8925-8FF369152190}">
      <dgm:prSet custT="1"/>
      <dgm:spPr/>
      <dgm:t>
        <a:bodyPr/>
        <a:lstStyle/>
        <a:p>
          <a:endParaRPr lang="en-GB" sz="1800"/>
        </a:p>
      </dgm:t>
    </dgm:pt>
    <dgm:pt modelId="{8A48E118-06D7-4D69-B9ED-B54F06B18191}">
      <dgm:prSet phldrT="[Text]" custT="1"/>
      <dgm:spPr/>
      <dgm:t>
        <a:bodyPr/>
        <a:lstStyle/>
        <a:p>
          <a:r>
            <a:rPr lang="en-GB" sz="1800" dirty="0"/>
            <a:t>Extract data using </a:t>
          </a:r>
          <a:r>
            <a:rPr lang="en-GB" sz="1800" dirty="0" err="1"/>
            <a:t>BeautifulSoup</a:t>
          </a:r>
          <a:endParaRPr lang="en-GB" sz="1800" dirty="0"/>
        </a:p>
      </dgm:t>
    </dgm:pt>
    <dgm:pt modelId="{5176F82A-2820-4C3B-B29E-B6B0065CAA49}" type="parTrans" cxnId="{7DC7D081-A2B7-4A03-A084-6579C44B30BE}">
      <dgm:prSet/>
      <dgm:spPr/>
      <dgm:t>
        <a:bodyPr/>
        <a:lstStyle/>
        <a:p>
          <a:endParaRPr lang="en-GB" sz="1800"/>
        </a:p>
      </dgm:t>
    </dgm:pt>
    <dgm:pt modelId="{DDEB4D18-2209-4CD4-8118-B633E25050A6}" type="sibTrans" cxnId="{7DC7D081-A2B7-4A03-A084-6579C44B30BE}">
      <dgm:prSet custT="1"/>
      <dgm:spPr/>
      <dgm:t>
        <a:bodyPr/>
        <a:lstStyle/>
        <a:p>
          <a:endParaRPr lang="en-GB" sz="1800"/>
        </a:p>
      </dgm:t>
    </dgm:pt>
    <dgm:pt modelId="{3B8EE3D1-3AA9-4267-A52D-9570CE759058}">
      <dgm:prSet phldrT="[Text]" custT="1"/>
      <dgm:spPr/>
      <dgm:t>
        <a:bodyPr/>
        <a:lstStyle/>
        <a:p>
          <a:r>
            <a:rPr lang="en-GB" sz="1800" dirty="0"/>
            <a:t>Normalise data into text file (.csv)</a:t>
          </a:r>
        </a:p>
      </dgm:t>
    </dgm:pt>
    <dgm:pt modelId="{0D0C98E0-C52E-44ED-8162-7C2AA528CC24}" type="parTrans" cxnId="{BDE2A68A-20D0-4835-88F0-8860972E7209}">
      <dgm:prSet/>
      <dgm:spPr/>
      <dgm:t>
        <a:bodyPr/>
        <a:lstStyle/>
        <a:p>
          <a:endParaRPr lang="en-GB" sz="1800"/>
        </a:p>
      </dgm:t>
    </dgm:pt>
    <dgm:pt modelId="{BA4ADC6D-5BF3-477B-9A15-310F7C708C9B}" type="sibTrans" cxnId="{BDE2A68A-20D0-4835-88F0-8860972E7209}">
      <dgm:prSet/>
      <dgm:spPr/>
      <dgm:t>
        <a:bodyPr/>
        <a:lstStyle/>
        <a:p>
          <a:endParaRPr lang="en-GB" sz="1800"/>
        </a:p>
      </dgm:t>
    </dgm:pt>
    <dgm:pt modelId="{033B4155-AAC8-4FA4-A848-95788F471902}" type="pres">
      <dgm:prSet presAssocID="{F6502838-644E-4409-8DEE-3119D9B44A8F}" presName="Name0" presStyleCnt="0">
        <dgm:presLayoutVars>
          <dgm:dir/>
          <dgm:resizeHandles val="exact"/>
        </dgm:presLayoutVars>
      </dgm:prSet>
      <dgm:spPr/>
    </dgm:pt>
    <dgm:pt modelId="{B8F4F599-433A-4CED-8D49-607F75CE9C61}" type="pres">
      <dgm:prSet presAssocID="{01125A64-CA59-4536-8A7F-6F7CF195105D}" presName="node" presStyleLbl="node1" presStyleIdx="0" presStyleCnt="3">
        <dgm:presLayoutVars>
          <dgm:bulletEnabled val="1"/>
        </dgm:presLayoutVars>
      </dgm:prSet>
      <dgm:spPr/>
    </dgm:pt>
    <dgm:pt modelId="{68E85C6E-1E42-4C9F-A54F-5E710B5339B3}" type="pres">
      <dgm:prSet presAssocID="{D0202CD4-49EB-45C2-AF43-35CEB1DC3E34}" presName="sibTrans" presStyleLbl="sibTrans2D1" presStyleIdx="0" presStyleCnt="2"/>
      <dgm:spPr/>
    </dgm:pt>
    <dgm:pt modelId="{C14FE92B-A18F-4423-B9A0-7C05DF4A4450}" type="pres">
      <dgm:prSet presAssocID="{D0202CD4-49EB-45C2-AF43-35CEB1DC3E34}" presName="connectorText" presStyleLbl="sibTrans2D1" presStyleIdx="0" presStyleCnt="2"/>
      <dgm:spPr/>
    </dgm:pt>
    <dgm:pt modelId="{53CBACD2-7809-4A2B-A6DF-5434C1007053}" type="pres">
      <dgm:prSet presAssocID="{8A48E118-06D7-4D69-B9ED-B54F06B18191}" presName="node" presStyleLbl="node1" presStyleIdx="1" presStyleCnt="3">
        <dgm:presLayoutVars>
          <dgm:bulletEnabled val="1"/>
        </dgm:presLayoutVars>
      </dgm:prSet>
      <dgm:spPr/>
    </dgm:pt>
    <dgm:pt modelId="{874E9DB9-0821-4E85-A776-26F6F946F468}" type="pres">
      <dgm:prSet presAssocID="{DDEB4D18-2209-4CD4-8118-B633E25050A6}" presName="sibTrans" presStyleLbl="sibTrans2D1" presStyleIdx="1" presStyleCnt="2"/>
      <dgm:spPr/>
    </dgm:pt>
    <dgm:pt modelId="{28EB57D3-45AA-42FC-A1E3-F78F4486A9D5}" type="pres">
      <dgm:prSet presAssocID="{DDEB4D18-2209-4CD4-8118-B633E25050A6}" presName="connectorText" presStyleLbl="sibTrans2D1" presStyleIdx="1" presStyleCnt="2"/>
      <dgm:spPr/>
    </dgm:pt>
    <dgm:pt modelId="{887EB518-B1B5-4AB4-9AFE-C48A45C3DFA4}" type="pres">
      <dgm:prSet presAssocID="{3B8EE3D1-3AA9-4267-A52D-9570CE759058}" presName="node" presStyleLbl="node1" presStyleIdx="2" presStyleCnt="3">
        <dgm:presLayoutVars>
          <dgm:bulletEnabled val="1"/>
        </dgm:presLayoutVars>
      </dgm:prSet>
      <dgm:spPr/>
    </dgm:pt>
  </dgm:ptLst>
  <dgm:cxnLst>
    <dgm:cxn modelId="{49A00C1D-4611-43B2-8BAC-1921CFA40E1B}" type="presOf" srcId="{D0202CD4-49EB-45C2-AF43-35CEB1DC3E34}" destId="{68E85C6E-1E42-4C9F-A54F-5E710B5339B3}" srcOrd="0" destOrd="0" presId="urn:microsoft.com/office/officeart/2005/8/layout/process1"/>
    <dgm:cxn modelId="{1E0FF326-1525-4CD2-86EF-9B0123A1DD66}" type="presOf" srcId="{DDEB4D18-2209-4CD4-8118-B633E25050A6}" destId="{874E9DB9-0821-4E85-A776-26F6F946F468}" srcOrd="0" destOrd="0" presId="urn:microsoft.com/office/officeart/2005/8/layout/process1"/>
    <dgm:cxn modelId="{E961EE32-74E9-4F5B-A586-6EC5CB9E59C6}" type="presOf" srcId="{3B8EE3D1-3AA9-4267-A52D-9570CE759058}" destId="{887EB518-B1B5-4AB4-9AFE-C48A45C3DFA4}" srcOrd="0" destOrd="0" presId="urn:microsoft.com/office/officeart/2005/8/layout/process1"/>
    <dgm:cxn modelId="{7DC7D081-A2B7-4A03-A084-6579C44B30BE}" srcId="{F6502838-644E-4409-8DEE-3119D9B44A8F}" destId="{8A48E118-06D7-4D69-B9ED-B54F06B18191}" srcOrd="1" destOrd="0" parTransId="{5176F82A-2820-4C3B-B29E-B6B0065CAA49}" sibTransId="{DDEB4D18-2209-4CD4-8118-B633E25050A6}"/>
    <dgm:cxn modelId="{BDE2A68A-20D0-4835-88F0-8860972E7209}" srcId="{F6502838-644E-4409-8DEE-3119D9B44A8F}" destId="{3B8EE3D1-3AA9-4267-A52D-9570CE759058}" srcOrd="2" destOrd="0" parTransId="{0D0C98E0-C52E-44ED-8162-7C2AA528CC24}" sibTransId="{BA4ADC6D-5BF3-477B-9A15-310F7C708C9B}"/>
    <dgm:cxn modelId="{99F6A490-6E4F-4AF6-824F-03A0E136A55D}" type="presOf" srcId="{D0202CD4-49EB-45C2-AF43-35CEB1DC3E34}" destId="{C14FE92B-A18F-4423-B9A0-7C05DF4A4450}" srcOrd="1" destOrd="0" presId="urn:microsoft.com/office/officeart/2005/8/layout/process1"/>
    <dgm:cxn modelId="{4536699D-4917-4029-8D19-515B477BB925}" type="presOf" srcId="{8A48E118-06D7-4D69-B9ED-B54F06B18191}" destId="{53CBACD2-7809-4A2B-A6DF-5434C1007053}" srcOrd="0" destOrd="0" presId="urn:microsoft.com/office/officeart/2005/8/layout/process1"/>
    <dgm:cxn modelId="{40D2C5AA-7576-4E24-B1F6-0F1E349A93C1}" type="presOf" srcId="{DDEB4D18-2209-4CD4-8118-B633E25050A6}" destId="{28EB57D3-45AA-42FC-A1E3-F78F4486A9D5}" srcOrd="1" destOrd="0" presId="urn:microsoft.com/office/officeart/2005/8/layout/process1"/>
    <dgm:cxn modelId="{02EC4BCB-A3EE-4A16-89EA-678C7F76F030}" type="presOf" srcId="{01125A64-CA59-4536-8A7F-6F7CF195105D}" destId="{B8F4F599-433A-4CED-8D49-607F75CE9C61}" srcOrd="0" destOrd="0" presId="urn:microsoft.com/office/officeart/2005/8/layout/process1"/>
    <dgm:cxn modelId="{408996DC-0B91-4140-8925-8FF369152190}" srcId="{F6502838-644E-4409-8DEE-3119D9B44A8F}" destId="{01125A64-CA59-4536-8A7F-6F7CF195105D}" srcOrd="0" destOrd="0" parTransId="{0ADAC276-71B4-4F21-B262-063A7619C9AB}" sibTransId="{D0202CD4-49EB-45C2-AF43-35CEB1DC3E34}"/>
    <dgm:cxn modelId="{32F6CAFE-4AA3-4464-9202-A0B3F8C3A7B7}" type="presOf" srcId="{F6502838-644E-4409-8DEE-3119D9B44A8F}" destId="{033B4155-AAC8-4FA4-A848-95788F471902}" srcOrd="0" destOrd="0" presId="urn:microsoft.com/office/officeart/2005/8/layout/process1"/>
    <dgm:cxn modelId="{B59EC9B8-0929-4DF1-AA0C-944BB64CE697}" type="presParOf" srcId="{033B4155-AAC8-4FA4-A848-95788F471902}" destId="{B8F4F599-433A-4CED-8D49-607F75CE9C61}" srcOrd="0" destOrd="0" presId="urn:microsoft.com/office/officeart/2005/8/layout/process1"/>
    <dgm:cxn modelId="{8FD67F4B-A9B1-4FE1-BCDA-28CBCFCE34F7}" type="presParOf" srcId="{033B4155-AAC8-4FA4-A848-95788F471902}" destId="{68E85C6E-1E42-4C9F-A54F-5E710B5339B3}" srcOrd="1" destOrd="0" presId="urn:microsoft.com/office/officeart/2005/8/layout/process1"/>
    <dgm:cxn modelId="{94EF21F3-9396-4675-AF43-7830E8413DCB}" type="presParOf" srcId="{68E85C6E-1E42-4C9F-A54F-5E710B5339B3}" destId="{C14FE92B-A18F-4423-B9A0-7C05DF4A4450}" srcOrd="0" destOrd="0" presId="urn:microsoft.com/office/officeart/2005/8/layout/process1"/>
    <dgm:cxn modelId="{9FDF7A1A-4677-4928-9FD7-B2E2EB5FDE34}" type="presParOf" srcId="{033B4155-AAC8-4FA4-A848-95788F471902}" destId="{53CBACD2-7809-4A2B-A6DF-5434C1007053}" srcOrd="2" destOrd="0" presId="urn:microsoft.com/office/officeart/2005/8/layout/process1"/>
    <dgm:cxn modelId="{42BA6842-D5D2-4B8B-B464-87F9CEE03617}" type="presParOf" srcId="{033B4155-AAC8-4FA4-A848-95788F471902}" destId="{874E9DB9-0821-4E85-A776-26F6F946F468}" srcOrd="3" destOrd="0" presId="urn:microsoft.com/office/officeart/2005/8/layout/process1"/>
    <dgm:cxn modelId="{2A0A6558-09E5-4B49-AB66-F191ED1C7185}" type="presParOf" srcId="{874E9DB9-0821-4E85-A776-26F6F946F468}" destId="{28EB57D3-45AA-42FC-A1E3-F78F4486A9D5}" srcOrd="0" destOrd="0" presId="urn:microsoft.com/office/officeart/2005/8/layout/process1"/>
    <dgm:cxn modelId="{1CA9C549-E5A6-4508-9973-C02B161E16D8}" type="presParOf" srcId="{033B4155-AAC8-4FA4-A848-95788F471902}" destId="{887EB518-B1B5-4AB4-9AFE-C48A45C3DFA4}"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228B16-553F-4AA7-B48E-63C4C60AE29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DE8696FD-C292-47C8-A39D-A73B32BB770D}">
      <dgm:prSet phldrT="[Text]"/>
      <dgm:spPr/>
      <dgm:t>
        <a:bodyPr/>
        <a:lstStyle/>
        <a:p>
          <a:r>
            <a:rPr lang="en-US" dirty="0"/>
            <a:t>Get Response from HTML</a:t>
          </a:r>
          <a:endParaRPr lang="en-GB" dirty="0"/>
        </a:p>
      </dgm:t>
    </dgm:pt>
    <dgm:pt modelId="{DB0EAC27-B161-4A97-A74C-E8D89B5B6DC2}" type="parTrans" cxnId="{BB8DCCAC-3C74-4519-B023-37388E03DD7E}">
      <dgm:prSet/>
      <dgm:spPr/>
      <dgm:t>
        <a:bodyPr/>
        <a:lstStyle/>
        <a:p>
          <a:endParaRPr lang="en-GB"/>
        </a:p>
      </dgm:t>
    </dgm:pt>
    <dgm:pt modelId="{6BCE5F5B-FB9A-46D3-97F1-6ABB731C3DDB}" type="sibTrans" cxnId="{BB8DCCAC-3C74-4519-B023-37388E03DD7E}">
      <dgm:prSet/>
      <dgm:spPr/>
      <dgm:t>
        <a:bodyPr/>
        <a:lstStyle/>
        <a:p>
          <a:endParaRPr lang="en-GB"/>
        </a:p>
      </dgm:t>
    </dgm:pt>
    <dgm:pt modelId="{CC301F2F-C4D1-45E0-BDAE-612AD08FBEE1}">
      <dgm:prSet phldrT="[Text]"/>
      <dgm:spPr/>
      <dgm:t>
        <a:bodyPr/>
        <a:lstStyle/>
        <a:p>
          <a:r>
            <a:rPr lang="en-US" dirty="0"/>
            <a:t>Create </a:t>
          </a:r>
          <a:r>
            <a:rPr lang="en-US" dirty="0" err="1"/>
            <a:t>BeautifulSoup</a:t>
          </a:r>
          <a:r>
            <a:rPr lang="en-US" dirty="0"/>
            <a:t> object</a:t>
          </a:r>
          <a:endParaRPr lang="en-GB" dirty="0"/>
        </a:p>
      </dgm:t>
    </dgm:pt>
    <dgm:pt modelId="{B8F14E75-57C9-4238-900C-7FAA3DE9D146}" type="parTrans" cxnId="{198DEAA4-7614-4AEE-92AD-9A1FD19A5AA8}">
      <dgm:prSet/>
      <dgm:spPr/>
      <dgm:t>
        <a:bodyPr/>
        <a:lstStyle/>
        <a:p>
          <a:endParaRPr lang="en-GB"/>
        </a:p>
      </dgm:t>
    </dgm:pt>
    <dgm:pt modelId="{71DF37D0-11FC-40C9-92F1-EBB3D7116AA3}" type="sibTrans" cxnId="{198DEAA4-7614-4AEE-92AD-9A1FD19A5AA8}">
      <dgm:prSet/>
      <dgm:spPr/>
      <dgm:t>
        <a:bodyPr/>
        <a:lstStyle/>
        <a:p>
          <a:endParaRPr lang="en-GB"/>
        </a:p>
      </dgm:t>
    </dgm:pt>
    <dgm:pt modelId="{D784ACFE-E79F-49A3-8EC4-7C5CF63266D0}">
      <dgm:prSet phldrT="[Text]"/>
      <dgm:spPr/>
      <dgm:t>
        <a:bodyPr/>
        <a:lstStyle/>
        <a:p>
          <a:r>
            <a:rPr lang="en-US" dirty="0"/>
            <a:t>Find tables</a:t>
          </a:r>
          <a:endParaRPr lang="en-GB" dirty="0"/>
        </a:p>
      </dgm:t>
    </dgm:pt>
    <dgm:pt modelId="{28788632-D613-445B-B785-177EBB8C78E3}" type="parTrans" cxnId="{513AB2B0-9439-4AED-850B-D19E4D5D7A64}">
      <dgm:prSet/>
      <dgm:spPr/>
      <dgm:t>
        <a:bodyPr/>
        <a:lstStyle/>
        <a:p>
          <a:endParaRPr lang="en-GB"/>
        </a:p>
      </dgm:t>
    </dgm:pt>
    <dgm:pt modelId="{65C7A9C1-D2BE-41BE-887E-EA60740188E0}" type="sibTrans" cxnId="{513AB2B0-9439-4AED-850B-D19E4D5D7A64}">
      <dgm:prSet/>
      <dgm:spPr/>
      <dgm:t>
        <a:bodyPr/>
        <a:lstStyle/>
        <a:p>
          <a:endParaRPr lang="en-GB"/>
        </a:p>
      </dgm:t>
    </dgm:pt>
    <dgm:pt modelId="{B90828C4-40D0-4936-89AB-F08062D6F679}">
      <dgm:prSet phldrT="[Text]"/>
      <dgm:spPr/>
      <dgm:t>
        <a:bodyPr/>
        <a:lstStyle/>
        <a:p>
          <a:r>
            <a:rPr lang="en-US" dirty="0"/>
            <a:t>Get Column names</a:t>
          </a:r>
          <a:endParaRPr lang="en-GB" dirty="0"/>
        </a:p>
      </dgm:t>
    </dgm:pt>
    <dgm:pt modelId="{BFBA7564-7A4C-4A6B-986A-A7E6E9438517}" type="parTrans" cxnId="{A079217B-BA43-4B51-A5D7-5A3B15B7ECBE}">
      <dgm:prSet/>
      <dgm:spPr/>
      <dgm:t>
        <a:bodyPr/>
        <a:lstStyle/>
        <a:p>
          <a:endParaRPr lang="en-GB"/>
        </a:p>
      </dgm:t>
    </dgm:pt>
    <dgm:pt modelId="{7BE0BC93-B9F3-4F1F-B391-5132A9FBFB71}" type="sibTrans" cxnId="{A079217B-BA43-4B51-A5D7-5A3B15B7ECBE}">
      <dgm:prSet/>
      <dgm:spPr/>
      <dgm:t>
        <a:bodyPr/>
        <a:lstStyle/>
        <a:p>
          <a:endParaRPr lang="en-GB"/>
        </a:p>
      </dgm:t>
    </dgm:pt>
    <dgm:pt modelId="{8C3687EE-B659-4399-BA81-FD2F16B32045}">
      <dgm:prSet phldrT="[Text]"/>
      <dgm:spPr/>
      <dgm:t>
        <a:bodyPr/>
        <a:lstStyle/>
        <a:p>
          <a:r>
            <a:rPr lang="en-US" dirty="0"/>
            <a:t>Create a data frame by parsing the launch HTML tables</a:t>
          </a:r>
          <a:endParaRPr lang="en-GB" dirty="0"/>
        </a:p>
      </dgm:t>
    </dgm:pt>
    <dgm:pt modelId="{17F431C4-D65A-465F-AA5F-1A9708A8817C}" type="parTrans" cxnId="{37354E2B-7368-4BCC-81E5-96B53289891B}">
      <dgm:prSet/>
      <dgm:spPr/>
      <dgm:t>
        <a:bodyPr/>
        <a:lstStyle/>
        <a:p>
          <a:endParaRPr lang="en-GB"/>
        </a:p>
      </dgm:t>
    </dgm:pt>
    <dgm:pt modelId="{DC80E818-2C80-46E0-8087-07D5778013C8}" type="sibTrans" cxnId="{37354E2B-7368-4BCC-81E5-96B53289891B}">
      <dgm:prSet/>
      <dgm:spPr/>
      <dgm:t>
        <a:bodyPr/>
        <a:lstStyle/>
        <a:p>
          <a:endParaRPr lang="en-GB"/>
        </a:p>
      </dgm:t>
    </dgm:pt>
    <dgm:pt modelId="{AE5F74BC-E216-437C-A722-0C56676262C1}">
      <dgm:prSet phldrT="[Text]"/>
      <dgm:spPr/>
      <dgm:t>
        <a:bodyPr/>
        <a:lstStyle/>
        <a:p>
          <a:r>
            <a:rPr lang="en-US" dirty="0"/>
            <a:t>Extract to .csv file</a:t>
          </a:r>
          <a:endParaRPr lang="en-GB" dirty="0"/>
        </a:p>
      </dgm:t>
    </dgm:pt>
    <dgm:pt modelId="{1E75FB5C-E952-46E4-A4FB-1E6F54876849}" type="parTrans" cxnId="{E769B049-DF9B-40BB-ABA3-0B013386F0BA}">
      <dgm:prSet/>
      <dgm:spPr/>
      <dgm:t>
        <a:bodyPr/>
        <a:lstStyle/>
        <a:p>
          <a:endParaRPr lang="en-GB"/>
        </a:p>
      </dgm:t>
    </dgm:pt>
    <dgm:pt modelId="{451F2EEE-3AF3-4F35-9A5B-363FCD422ABE}" type="sibTrans" cxnId="{E769B049-DF9B-40BB-ABA3-0B013386F0BA}">
      <dgm:prSet/>
      <dgm:spPr/>
      <dgm:t>
        <a:bodyPr/>
        <a:lstStyle/>
        <a:p>
          <a:endParaRPr lang="en-GB"/>
        </a:p>
      </dgm:t>
    </dgm:pt>
    <dgm:pt modelId="{BC3C3E2A-FD6F-415C-9462-A6C45BB79897}" type="pres">
      <dgm:prSet presAssocID="{96228B16-553F-4AA7-B48E-63C4C60AE29C}" presName="rootnode" presStyleCnt="0">
        <dgm:presLayoutVars>
          <dgm:chMax/>
          <dgm:chPref/>
          <dgm:dir/>
          <dgm:animLvl val="lvl"/>
        </dgm:presLayoutVars>
      </dgm:prSet>
      <dgm:spPr/>
    </dgm:pt>
    <dgm:pt modelId="{54F987AE-5B05-4EE2-9FE2-21BF5FF1ACD6}" type="pres">
      <dgm:prSet presAssocID="{DE8696FD-C292-47C8-A39D-A73B32BB770D}" presName="composite" presStyleCnt="0"/>
      <dgm:spPr/>
    </dgm:pt>
    <dgm:pt modelId="{89A6DB3D-4F0B-4139-A55E-3066A19A63A6}" type="pres">
      <dgm:prSet presAssocID="{DE8696FD-C292-47C8-A39D-A73B32BB770D}" presName="bentUpArrow1" presStyleLbl="alignImgPlace1" presStyleIdx="0" presStyleCnt="5"/>
      <dgm:spPr/>
    </dgm:pt>
    <dgm:pt modelId="{E3E6DF00-CBA6-427D-B9D0-64A5B46FC67A}" type="pres">
      <dgm:prSet presAssocID="{DE8696FD-C292-47C8-A39D-A73B32BB770D}" presName="ParentText" presStyleLbl="node1" presStyleIdx="0" presStyleCnt="6">
        <dgm:presLayoutVars>
          <dgm:chMax val="1"/>
          <dgm:chPref val="1"/>
          <dgm:bulletEnabled val="1"/>
        </dgm:presLayoutVars>
      </dgm:prSet>
      <dgm:spPr/>
    </dgm:pt>
    <dgm:pt modelId="{85A65FA3-64F3-4E4F-B076-716E34B0CB94}" type="pres">
      <dgm:prSet presAssocID="{DE8696FD-C292-47C8-A39D-A73B32BB770D}" presName="ChildText" presStyleLbl="revTx" presStyleIdx="0" presStyleCnt="5">
        <dgm:presLayoutVars>
          <dgm:chMax val="0"/>
          <dgm:chPref val="0"/>
          <dgm:bulletEnabled val="1"/>
        </dgm:presLayoutVars>
      </dgm:prSet>
      <dgm:spPr/>
    </dgm:pt>
    <dgm:pt modelId="{2554F769-BD09-4D3E-9C8E-D40C4C8FCEC9}" type="pres">
      <dgm:prSet presAssocID="{6BCE5F5B-FB9A-46D3-97F1-6ABB731C3DDB}" presName="sibTrans" presStyleCnt="0"/>
      <dgm:spPr/>
    </dgm:pt>
    <dgm:pt modelId="{689677C1-A498-4877-B56E-A354FF973422}" type="pres">
      <dgm:prSet presAssocID="{CC301F2F-C4D1-45E0-BDAE-612AD08FBEE1}" presName="composite" presStyleCnt="0"/>
      <dgm:spPr/>
    </dgm:pt>
    <dgm:pt modelId="{17A93773-8195-486F-8553-A5390786BACC}" type="pres">
      <dgm:prSet presAssocID="{CC301F2F-C4D1-45E0-BDAE-612AD08FBEE1}" presName="bentUpArrow1" presStyleLbl="alignImgPlace1" presStyleIdx="1" presStyleCnt="5"/>
      <dgm:spPr/>
    </dgm:pt>
    <dgm:pt modelId="{FC6E21B6-474F-49A2-B63D-4AC20FB9556A}" type="pres">
      <dgm:prSet presAssocID="{CC301F2F-C4D1-45E0-BDAE-612AD08FBEE1}" presName="ParentText" presStyleLbl="node1" presStyleIdx="1" presStyleCnt="6">
        <dgm:presLayoutVars>
          <dgm:chMax val="1"/>
          <dgm:chPref val="1"/>
          <dgm:bulletEnabled val="1"/>
        </dgm:presLayoutVars>
      </dgm:prSet>
      <dgm:spPr/>
    </dgm:pt>
    <dgm:pt modelId="{EB0F574B-D1BB-4D6B-BDD3-83FA810072D5}" type="pres">
      <dgm:prSet presAssocID="{CC301F2F-C4D1-45E0-BDAE-612AD08FBEE1}" presName="ChildText" presStyleLbl="revTx" presStyleIdx="1" presStyleCnt="5">
        <dgm:presLayoutVars>
          <dgm:chMax val="0"/>
          <dgm:chPref val="0"/>
          <dgm:bulletEnabled val="1"/>
        </dgm:presLayoutVars>
      </dgm:prSet>
      <dgm:spPr/>
    </dgm:pt>
    <dgm:pt modelId="{0F4065E7-9D70-4AB6-B51D-652FE97D636B}" type="pres">
      <dgm:prSet presAssocID="{71DF37D0-11FC-40C9-92F1-EBB3D7116AA3}" presName="sibTrans" presStyleCnt="0"/>
      <dgm:spPr/>
    </dgm:pt>
    <dgm:pt modelId="{2622F9CE-987D-43EF-B33D-F47D274C10B5}" type="pres">
      <dgm:prSet presAssocID="{D784ACFE-E79F-49A3-8EC4-7C5CF63266D0}" presName="composite" presStyleCnt="0"/>
      <dgm:spPr/>
    </dgm:pt>
    <dgm:pt modelId="{029A6C46-5042-4DE8-AF3D-98213FBAEF4E}" type="pres">
      <dgm:prSet presAssocID="{D784ACFE-E79F-49A3-8EC4-7C5CF63266D0}" presName="bentUpArrow1" presStyleLbl="alignImgPlace1" presStyleIdx="2" presStyleCnt="5"/>
      <dgm:spPr/>
    </dgm:pt>
    <dgm:pt modelId="{FDF74B7F-01DD-4A85-A133-05FD5E1DBC33}" type="pres">
      <dgm:prSet presAssocID="{D784ACFE-E79F-49A3-8EC4-7C5CF63266D0}" presName="ParentText" presStyleLbl="node1" presStyleIdx="2" presStyleCnt="6">
        <dgm:presLayoutVars>
          <dgm:chMax val="1"/>
          <dgm:chPref val="1"/>
          <dgm:bulletEnabled val="1"/>
        </dgm:presLayoutVars>
      </dgm:prSet>
      <dgm:spPr/>
    </dgm:pt>
    <dgm:pt modelId="{66CCB15C-4510-4FC6-AF69-11C6523259B8}" type="pres">
      <dgm:prSet presAssocID="{D784ACFE-E79F-49A3-8EC4-7C5CF63266D0}" presName="ChildText" presStyleLbl="revTx" presStyleIdx="2" presStyleCnt="5">
        <dgm:presLayoutVars>
          <dgm:chMax val="0"/>
          <dgm:chPref val="0"/>
          <dgm:bulletEnabled val="1"/>
        </dgm:presLayoutVars>
      </dgm:prSet>
      <dgm:spPr/>
    </dgm:pt>
    <dgm:pt modelId="{FF19FB35-ED56-4F30-9619-BF067FB6A896}" type="pres">
      <dgm:prSet presAssocID="{65C7A9C1-D2BE-41BE-887E-EA60740188E0}" presName="sibTrans" presStyleCnt="0"/>
      <dgm:spPr/>
    </dgm:pt>
    <dgm:pt modelId="{EBCE8E95-43EA-4A53-BA43-2D2F134C2BB4}" type="pres">
      <dgm:prSet presAssocID="{B90828C4-40D0-4936-89AB-F08062D6F679}" presName="composite" presStyleCnt="0"/>
      <dgm:spPr/>
    </dgm:pt>
    <dgm:pt modelId="{967F6CE3-9BE1-4F40-A805-61D9A5F3A760}" type="pres">
      <dgm:prSet presAssocID="{B90828C4-40D0-4936-89AB-F08062D6F679}" presName="bentUpArrow1" presStyleLbl="alignImgPlace1" presStyleIdx="3" presStyleCnt="5"/>
      <dgm:spPr/>
    </dgm:pt>
    <dgm:pt modelId="{01D52E63-1721-4526-9B02-6EE1D46FE6C9}" type="pres">
      <dgm:prSet presAssocID="{B90828C4-40D0-4936-89AB-F08062D6F679}" presName="ParentText" presStyleLbl="node1" presStyleIdx="3" presStyleCnt="6">
        <dgm:presLayoutVars>
          <dgm:chMax val="1"/>
          <dgm:chPref val="1"/>
          <dgm:bulletEnabled val="1"/>
        </dgm:presLayoutVars>
      </dgm:prSet>
      <dgm:spPr/>
    </dgm:pt>
    <dgm:pt modelId="{EAC7CFF0-5DD5-49C7-BA88-31A44E1D9D5A}" type="pres">
      <dgm:prSet presAssocID="{B90828C4-40D0-4936-89AB-F08062D6F679}" presName="ChildText" presStyleLbl="revTx" presStyleIdx="3" presStyleCnt="5">
        <dgm:presLayoutVars>
          <dgm:chMax val="0"/>
          <dgm:chPref val="0"/>
          <dgm:bulletEnabled val="1"/>
        </dgm:presLayoutVars>
      </dgm:prSet>
      <dgm:spPr/>
    </dgm:pt>
    <dgm:pt modelId="{1ABD7A6C-0242-4E8C-9532-A91C6D7F0F4A}" type="pres">
      <dgm:prSet presAssocID="{7BE0BC93-B9F3-4F1F-B391-5132A9FBFB71}" presName="sibTrans" presStyleCnt="0"/>
      <dgm:spPr/>
    </dgm:pt>
    <dgm:pt modelId="{D1B130AC-EF28-4B90-84D6-D7E25793278B}" type="pres">
      <dgm:prSet presAssocID="{8C3687EE-B659-4399-BA81-FD2F16B32045}" presName="composite" presStyleCnt="0"/>
      <dgm:spPr/>
    </dgm:pt>
    <dgm:pt modelId="{701E3B9F-47B1-4AC2-8806-F62C07076D18}" type="pres">
      <dgm:prSet presAssocID="{8C3687EE-B659-4399-BA81-FD2F16B32045}" presName="bentUpArrow1" presStyleLbl="alignImgPlace1" presStyleIdx="4" presStyleCnt="5"/>
      <dgm:spPr/>
    </dgm:pt>
    <dgm:pt modelId="{314383AD-2002-492B-ACD3-15735BC96797}" type="pres">
      <dgm:prSet presAssocID="{8C3687EE-B659-4399-BA81-FD2F16B32045}" presName="ParentText" presStyleLbl="node1" presStyleIdx="4" presStyleCnt="6" custLinFactNeighborX="-11453" custLinFactNeighborY="263">
        <dgm:presLayoutVars>
          <dgm:chMax val="1"/>
          <dgm:chPref val="1"/>
          <dgm:bulletEnabled val="1"/>
        </dgm:presLayoutVars>
      </dgm:prSet>
      <dgm:spPr/>
    </dgm:pt>
    <dgm:pt modelId="{D3FA26FE-9433-489B-9E8E-F10AD45F3DDC}" type="pres">
      <dgm:prSet presAssocID="{8C3687EE-B659-4399-BA81-FD2F16B32045}" presName="ChildText" presStyleLbl="revTx" presStyleIdx="4" presStyleCnt="5">
        <dgm:presLayoutVars>
          <dgm:chMax val="0"/>
          <dgm:chPref val="0"/>
          <dgm:bulletEnabled val="1"/>
        </dgm:presLayoutVars>
      </dgm:prSet>
      <dgm:spPr/>
    </dgm:pt>
    <dgm:pt modelId="{5D339638-EEB6-40B0-898D-7E1BCDA49BCA}" type="pres">
      <dgm:prSet presAssocID="{DC80E818-2C80-46E0-8087-07D5778013C8}" presName="sibTrans" presStyleCnt="0"/>
      <dgm:spPr/>
    </dgm:pt>
    <dgm:pt modelId="{53C75A0D-A0E7-4209-95BA-205638FE627E}" type="pres">
      <dgm:prSet presAssocID="{AE5F74BC-E216-437C-A722-0C56676262C1}" presName="composite" presStyleCnt="0"/>
      <dgm:spPr/>
    </dgm:pt>
    <dgm:pt modelId="{E11F0768-45E2-4B1E-A358-95740BD434F7}" type="pres">
      <dgm:prSet presAssocID="{AE5F74BC-E216-437C-A722-0C56676262C1}" presName="ParentText" presStyleLbl="node1" presStyleIdx="5" presStyleCnt="6">
        <dgm:presLayoutVars>
          <dgm:chMax val="1"/>
          <dgm:chPref val="1"/>
          <dgm:bulletEnabled val="1"/>
        </dgm:presLayoutVars>
      </dgm:prSet>
      <dgm:spPr/>
    </dgm:pt>
  </dgm:ptLst>
  <dgm:cxnLst>
    <dgm:cxn modelId="{E7F63D09-B493-4DB6-98E7-697E07B03C76}" type="presOf" srcId="{96228B16-553F-4AA7-B48E-63C4C60AE29C}" destId="{BC3C3E2A-FD6F-415C-9462-A6C45BB79897}" srcOrd="0" destOrd="0" presId="urn:microsoft.com/office/officeart/2005/8/layout/StepDownProcess"/>
    <dgm:cxn modelId="{663EE40D-BAD4-439C-BC56-4153F5719087}" type="presOf" srcId="{AE5F74BC-E216-437C-A722-0C56676262C1}" destId="{E11F0768-45E2-4B1E-A358-95740BD434F7}" srcOrd="0" destOrd="0" presId="urn:microsoft.com/office/officeart/2005/8/layout/StepDownProcess"/>
    <dgm:cxn modelId="{37354E2B-7368-4BCC-81E5-96B53289891B}" srcId="{96228B16-553F-4AA7-B48E-63C4C60AE29C}" destId="{8C3687EE-B659-4399-BA81-FD2F16B32045}" srcOrd="4" destOrd="0" parTransId="{17F431C4-D65A-465F-AA5F-1A9708A8817C}" sibTransId="{DC80E818-2C80-46E0-8087-07D5778013C8}"/>
    <dgm:cxn modelId="{E769B049-DF9B-40BB-ABA3-0B013386F0BA}" srcId="{96228B16-553F-4AA7-B48E-63C4C60AE29C}" destId="{AE5F74BC-E216-437C-A722-0C56676262C1}" srcOrd="5" destOrd="0" parTransId="{1E75FB5C-E952-46E4-A4FB-1E6F54876849}" sibTransId="{451F2EEE-3AF3-4F35-9A5B-363FCD422ABE}"/>
    <dgm:cxn modelId="{EC80526B-024E-4A75-B6FA-AE0778B172FE}" type="presOf" srcId="{D784ACFE-E79F-49A3-8EC4-7C5CF63266D0}" destId="{FDF74B7F-01DD-4A85-A133-05FD5E1DBC33}" srcOrd="0" destOrd="0" presId="urn:microsoft.com/office/officeart/2005/8/layout/StepDownProcess"/>
    <dgm:cxn modelId="{6622D076-75A6-4EBE-8000-0F6520E663E5}" type="presOf" srcId="{8C3687EE-B659-4399-BA81-FD2F16B32045}" destId="{314383AD-2002-492B-ACD3-15735BC96797}" srcOrd="0" destOrd="0" presId="urn:microsoft.com/office/officeart/2005/8/layout/StepDownProcess"/>
    <dgm:cxn modelId="{17469479-B5B9-4831-87D3-CF22F2F65195}" type="presOf" srcId="{CC301F2F-C4D1-45E0-BDAE-612AD08FBEE1}" destId="{FC6E21B6-474F-49A2-B63D-4AC20FB9556A}" srcOrd="0" destOrd="0" presId="urn:microsoft.com/office/officeart/2005/8/layout/StepDownProcess"/>
    <dgm:cxn modelId="{A079217B-BA43-4B51-A5D7-5A3B15B7ECBE}" srcId="{96228B16-553F-4AA7-B48E-63C4C60AE29C}" destId="{B90828C4-40D0-4936-89AB-F08062D6F679}" srcOrd="3" destOrd="0" parTransId="{BFBA7564-7A4C-4A6B-986A-A7E6E9438517}" sibTransId="{7BE0BC93-B9F3-4F1F-B391-5132A9FBFB71}"/>
    <dgm:cxn modelId="{DF6367A3-FD15-4AB6-9F45-A6F223D402E3}" type="presOf" srcId="{B90828C4-40D0-4936-89AB-F08062D6F679}" destId="{01D52E63-1721-4526-9B02-6EE1D46FE6C9}" srcOrd="0" destOrd="0" presId="urn:microsoft.com/office/officeart/2005/8/layout/StepDownProcess"/>
    <dgm:cxn modelId="{198DEAA4-7614-4AEE-92AD-9A1FD19A5AA8}" srcId="{96228B16-553F-4AA7-B48E-63C4C60AE29C}" destId="{CC301F2F-C4D1-45E0-BDAE-612AD08FBEE1}" srcOrd="1" destOrd="0" parTransId="{B8F14E75-57C9-4238-900C-7FAA3DE9D146}" sibTransId="{71DF37D0-11FC-40C9-92F1-EBB3D7116AA3}"/>
    <dgm:cxn modelId="{BB8DCCAC-3C74-4519-B023-37388E03DD7E}" srcId="{96228B16-553F-4AA7-B48E-63C4C60AE29C}" destId="{DE8696FD-C292-47C8-A39D-A73B32BB770D}" srcOrd="0" destOrd="0" parTransId="{DB0EAC27-B161-4A97-A74C-E8D89B5B6DC2}" sibTransId="{6BCE5F5B-FB9A-46D3-97F1-6ABB731C3DDB}"/>
    <dgm:cxn modelId="{513AB2B0-9439-4AED-850B-D19E4D5D7A64}" srcId="{96228B16-553F-4AA7-B48E-63C4C60AE29C}" destId="{D784ACFE-E79F-49A3-8EC4-7C5CF63266D0}" srcOrd="2" destOrd="0" parTransId="{28788632-D613-445B-B785-177EBB8C78E3}" sibTransId="{65C7A9C1-D2BE-41BE-887E-EA60740188E0}"/>
    <dgm:cxn modelId="{222510BB-A128-4C2F-8C9F-6704D698F4D4}" type="presOf" srcId="{DE8696FD-C292-47C8-A39D-A73B32BB770D}" destId="{E3E6DF00-CBA6-427D-B9D0-64A5B46FC67A}" srcOrd="0" destOrd="0" presId="urn:microsoft.com/office/officeart/2005/8/layout/StepDownProcess"/>
    <dgm:cxn modelId="{0E45A3C7-8223-46CB-8647-DFBB4459CE74}" type="presParOf" srcId="{BC3C3E2A-FD6F-415C-9462-A6C45BB79897}" destId="{54F987AE-5B05-4EE2-9FE2-21BF5FF1ACD6}" srcOrd="0" destOrd="0" presId="urn:microsoft.com/office/officeart/2005/8/layout/StepDownProcess"/>
    <dgm:cxn modelId="{81BF89E6-26FB-43D0-9D76-2DAE6E811252}" type="presParOf" srcId="{54F987AE-5B05-4EE2-9FE2-21BF5FF1ACD6}" destId="{89A6DB3D-4F0B-4139-A55E-3066A19A63A6}" srcOrd="0" destOrd="0" presId="urn:microsoft.com/office/officeart/2005/8/layout/StepDownProcess"/>
    <dgm:cxn modelId="{876FA524-559F-48D8-B886-CAE5ACCDC162}" type="presParOf" srcId="{54F987AE-5B05-4EE2-9FE2-21BF5FF1ACD6}" destId="{E3E6DF00-CBA6-427D-B9D0-64A5B46FC67A}" srcOrd="1" destOrd="0" presId="urn:microsoft.com/office/officeart/2005/8/layout/StepDownProcess"/>
    <dgm:cxn modelId="{6507A959-DA2F-4AAA-85E0-A5A70B8AD0D4}" type="presParOf" srcId="{54F987AE-5B05-4EE2-9FE2-21BF5FF1ACD6}" destId="{85A65FA3-64F3-4E4F-B076-716E34B0CB94}" srcOrd="2" destOrd="0" presId="urn:microsoft.com/office/officeart/2005/8/layout/StepDownProcess"/>
    <dgm:cxn modelId="{84059D66-EFAD-4710-9112-3D91CA2A74F3}" type="presParOf" srcId="{BC3C3E2A-FD6F-415C-9462-A6C45BB79897}" destId="{2554F769-BD09-4D3E-9C8E-D40C4C8FCEC9}" srcOrd="1" destOrd="0" presId="urn:microsoft.com/office/officeart/2005/8/layout/StepDownProcess"/>
    <dgm:cxn modelId="{6F03C49A-C0DE-416F-80C2-B006BBAEC642}" type="presParOf" srcId="{BC3C3E2A-FD6F-415C-9462-A6C45BB79897}" destId="{689677C1-A498-4877-B56E-A354FF973422}" srcOrd="2" destOrd="0" presId="urn:microsoft.com/office/officeart/2005/8/layout/StepDownProcess"/>
    <dgm:cxn modelId="{2FC77909-E819-4B85-ACC1-F7F21D8BA71B}" type="presParOf" srcId="{689677C1-A498-4877-B56E-A354FF973422}" destId="{17A93773-8195-486F-8553-A5390786BACC}" srcOrd="0" destOrd="0" presId="urn:microsoft.com/office/officeart/2005/8/layout/StepDownProcess"/>
    <dgm:cxn modelId="{3B9A2AFD-5F7F-4C9F-96B1-73DA73ADE7EB}" type="presParOf" srcId="{689677C1-A498-4877-B56E-A354FF973422}" destId="{FC6E21B6-474F-49A2-B63D-4AC20FB9556A}" srcOrd="1" destOrd="0" presId="urn:microsoft.com/office/officeart/2005/8/layout/StepDownProcess"/>
    <dgm:cxn modelId="{F52610B1-A0A0-40F2-9C2E-1DF34F059008}" type="presParOf" srcId="{689677C1-A498-4877-B56E-A354FF973422}" destId="{EB0F574B-D1BB-4D6B-BDD3-83FA810072D5}" srcOrd="2" destOrd="0" presId="urn:microsoft.com/office/officeart/2005/8/layout/StepDownProcess"/>
    <dgm:cxn modelId="{1012457B-BABB-4EF5-993D-07640DD09415}" type="presParOf" srcId="{BC3C3E2A-FD6F-415C-9462-A6C45BB79897}" destId="{0F4065E7-9D70-4AB6-B51D-652FE97D636B}" srcOrd="3" destOrd="0" presId="urn:microsoft.com/office/officeart/2005/8/layout/StepDownProcess"/>
    <dgm:cxn modelId="{C704B77A-562E-48AE-83EE-17CC5812D587}" type="presParOf" srcId="{BC3C3E2A-FD6F-415C-9462-A6C45BB79897}" destId="{2622F9CE-987D-43EF-B33D-F47D274C10B5}" srcOrd="4" destOrd="0" presId="urn:microsoft.com/office/officeart/2005/8/layout/StepDownProcess"/>
    <dgm:cxn modelId="{2E568612-AC78-4131-97EC-279E27E21D71}" type="presParOf" srcId="{2622F9CE-987D-43EF-B33D-F47D274C10B5}" destId="{029A6C46-5042-4DE8-AF3D-98213FBAEF4E}" srcOrd="0" destOrd="0" presId="urn:microsoft.com/office/officeart/2005/8/layout/StepDownProcess"/>
    <dgm:cxn modelId="{E94A7ADB-DE7C-4310-964C-9CE4B8CD89EF}" type="presParOf" srcId="{2622F9CE-987D-43EF-B33D-F47D274C10B5}" destId="{FDF74B7F-01DD-4A85-A133-05FD5E1DBC33}" srcOrd="1" destOrd="0" presId="urn:microsoft.com/office/officeart/2005/8/layout/StepDownProcess"/>
    <dgm:cxn modelId="{B01A81D7-40AA-4C2E-AD16-F406A5F4E336}" type="presParOf" srcId="{2622F9CE-987D-43EF-B33D-F47D274C10B5}" destId="{66CCB15C-4510-4FC6-AF69-11C6523259B8}" srcOrd="2" destOrd="0" presId="urn:microsoft.com/office/officeart/2005/8/layout/StepDownProcess"/>
    <dgm:cxn modelId="{65A3860B-35D5-413A-9259-33335410C6D7}" type="presParOf" srcId="{BC3C3E2A-FD6F-415C-9462-A6C45BB79897}" destId="{FF19FB35-ED56-4F30-9619-BF067FB6A896}" srcOrd="5" destOrd="0" presId="urn:microsoft.com/office/officeart/2005/8/layout/StepDownProcess"/>
    <dgm:cxn modelId="{1C239657-2A87-4031-AC02-332AD22DD9F6}" type="presParOf" srcId="{BC3C3E2A-FD6F-415C-9462-A6C45BB79897}" destId="{EBCE8E95-43EA-4A53-BA43-2D2F134C2BB4}" srcOrd="6" destOrd="0" presId="urn:microsoft.com/office/officeart/2005/8/layout/StepDownProcess"/>
    <dgm:cxn modelId="{97392CC8-B511-42C1-8F32-331A2E032A91}" type="presParOf" srcId="{EBCE8E95-43EA-4A53-BA43-2D2F134C2BB4}" destId="{967F6CE3-9BE1-4F40-A805-61D9A5F3A760}" srcOrd="0" destOrd="0" presId="urn:microsoft.com/office/officeart/2005/8/layout/StepDownProcess"/>
    <dgm:cxn modelId="{E0DE5919-FDFA-4698-A214-D823FE1AB884}" type="presParOf" srcId="{EBCE8E95-43EA-4A53-BA43-2D2F134C2BB4}" destId="{01D52E63-1721-4526-9B02-6EE1D46FE6C9}" srcOrd="1" destOrd="0" presId="urn:microsoft.com/office/officeart/2005/8/layout/StepDownProcess"/>
    <dgm:cxn modelId="{23721318-E06D-4FF3-8EA0-F3CB04D4A865}" type="presParOf" srcId="{EBCE8E95-43EA-4A53-BA43-2D2F134C2BB4}" destId="{EAC7CFF0-5DD5-49C7-BA88-31A44E1D9D5A}" srcOrd="2" destOrd="0" presId="urn:microsoft.com/office/officeart/2005/8/layout/StepDownProcess"/>
    <dgm:cxn modelId="{2420988D-123B-4E90-98D9-46EEDEC44F64}" type="presParOf" srcId="{BC3C3E2A-FD6F-415C-9462-A6C45BB79897}" destId="{1ABD7A6C-0242-4E8C-9532-A91C6D7F0F4A}" srcOrd="7" destOrd="0" presId="urn:microsoft.com/office/officeart/2005/8/layout/StepDownProcess"/>
    <dgm:cxn modelId="{F3AC8631-75E8-4AAE-B488-16FE7AB76802}" type="presParOf" srcId="{BC3C3E2A-FD6F-415C-9462-A6C45BB79897}" destId="{D1B130AC-EF28-4B90-84D6-D7E25793278B}" srcOrd="8" destOrd="0" presId="urn:microsoft.com/office/officeart/2005/8/layout/StepDownProcess"/>
    <dgm:cxn modelId="{BA5A1841-E9B5-40BD-B937-EA71443AC269}" type="presParOf" srcId="{D1B130AC-EF28-4B90-84D6-D7E25793278B}" destId="{701E3B9F-47B1-4AC2-8806-F62C07076D18}" srcOrd="0" destOrd="0" presId="urn:microsoft.com/office/officeart/2005/8/layout/StepDownProcess"/>
    <dgm:cxn modelId="{4617E1FA-937E-42FB-9169-F3A5ED09719C}" type="presParOf" srcId="{D1B130AC-EF28-4B90-84D6-D7E25793278B}" destId="{314383AD-2002-492B-ACD3-15735BC96797}" srcOrd="1" destOrd="0" presId="urn:microsoft.com/office/officeart/2005/8/layout/StepDownProcess"/>
    <dgm:cxn modelId="{58128636-8161-4CF0-BB26-57582E3E6BE5}" type="presParOf" srcId="{D1B130AC-EF28-4B90-84D6-D7E25793278B}" destId="{D3FA26FE-9433-489B-9E8E-F10AD45F3DDC}" srcOrd="2" destOrd="0" presId="urn:microsoft.com/office/officeart/2005/8/layout/StepDownProcess"/>
    <dgm:cxn modelId="{68652714-1878-4231-8D66-89DE998C6412}" type="presParOf" srcId="{BC3C3E2A-FD6F-415C-9462-A6C45BB79897}" destId="{5D339638-EEB6-40B0-898D-7E1BCDA49BCA}" srcOrd="9" destOrd="0" presId="urn:microsoft.com/office/officeart/2005/8/layout/StepDownProcess"/>
    <dgm:cxn modelId="{BD62E394-5DF4-4A49-8FF9-79440A92E9EC}" type="presParOf" srcId="{BC3C3E2A-FD6F-415C-9462-A6C45BB79897}" destId="{53C75A0D-A0E7-4209-95BA-205638FE627E}" srcOrd="10" destOrd="0" presId="urn:microsoft.com/office/officeart/2005/8/layout/StepDownProcess"/>
    <dgm:cxn modelId="{54D5D30C-D0DB-4918-8409-CEB3F9EA9BC0}" type="presParOf" srcId="{53C75A0D-A0E7-4209-95BA-205638FE627E}" destId="{E11F0768-45E2-4B1E-A358-95740BD434F7}"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9B68F1-7451-4F4A-B87B-949BA007E446}"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98FB64E5-DF30-4C2C-96C7-9220B3CAE06B}">
      <dgm:prSet/>
      <dgm:spPr/>
      <dgm:t>
        <a:bodyPr/>
        <a:lstStyle/>
        <a:p>
          <a:r>
            <a:rPr lang="en-US"/>
            <a:t>Review</a:t>
          </a:r>
        </a:p>
      </dgm:t>
    </dgm:pt>
    <dgm:pt modelId="{B9A6C50F-A1BC-4A0C-BDA9-F6F98723EAA3}" type="parTrans" cxnId="{C6D23E73-8BB5-4F22-BA19-6A7BBC6B4591}">
      <dgm:prSet/>
      <dgm:spPr/>
      <dgm:t>
        <a:bodyPr/>
        <a:lstStyle/>
        <a:p>
          <a:endParaRPr lang="en-US"/>
        </a:p>
      </dgm:t>
    </dgm:pt>
    <dgm:pt modelId="{A1151044-47E2-4C21-8F52-18B789D08991}" type="sibTrans" cxnId="{C6D23E73-8BB5-4F22-BA19-6A7BBC6B4591}">
      <dgm:prSet/>
      <dgm:spPr/>
      <dgm:t>
        <a:bodyPr/>
        <a:lstStyle/>
        <a:p>
          <a:endParaRPr lang="en-US"/>
        </a:p>
      </dgm:t>
    </dgm:pt>
    <dgm:pt modelId="{EF0EF5C3-8606-4B83-8D8F-F58EC592606F}">
      <dgm:prSet/>
      <dgm:spPr/>
      <dgm:t>
        <a:bodyPr/>
        <a:lstStyle/>
        <a:p>
          <a:r>
            <a:rPr lang="en-US" dirty="0"/>
            <a:t>Null values and data types</a:t>
          </a:r>
        </a:p>
      </dgm:t>
    </dgm:pt>
    <dgm:pt modelId="{D7DF4192-01F8-45F1-94AF-53C9DE24335D}" type="parTrans" cxnId="{3587E552-0D78-4091-9773-E405F4395475}">
      <dgm:prSet/>
      <dgm:spPr/>
      <dgm:t>
        <a:bodyPr/>
        <a:lstStyle/>
        <a:p>
          <a:endParaRPr lang="en-US"/>
        </a:p>
      </dgm:t>
    </dgm:pt>
    <dgm:pt modelId="{193CD743-ACFA-478D-B1F0-FB36897BD010}" type="sibTrans" cxnId="{3587E552-0D78-4091-9773-E405F4395475}">
      <dgm:prSet/>
      <dgm:spPr/>
      <dgm:t>
        <a:bodyPr/>
        <a:lstStyle/>
        <a:p>
          <a:endParaRPr lang="en-US"/>
        </a:p>
      </dgm:t>
    </dgm:pt>
    <dgm:pt modelId="{4873D146-C009-468E-BF4C-0B27C69B82DA}">
      <dgm:prSet/>
      <dgm:spPr/>
      <dgm:t>
        <a:bodyPr/>
        <a:lstStyle/>
        <a:p>
          <a:r>
            <a:rPr lang="en-US"/>
            <a:t>Calculate</a:t>
          </a:r>
        </a:p>
      </dgm:t>
    </dgm:pt>
    <dgm:pt modelId="{B1A960B6-DBC5-4003-8AB2-AB43902EA895}" type="parTrans" cxnId="{814EE332-A623-4E5E-B544-E392112E8CF5}">
      <dgm:prSet/>
      <dgm:spPr/>
      <dgm:t>
        <a:bodyPr/>
        <a:lstStyle/>
        <a:p>
          <a:endParaRPr lang="en-US"/>
        </a:p>
      </dgm:t>
    </dgm:pt>
    <dgm:pt modelId="{A0FA11A6-5EA0-4047-82F5-9A71EDB79F0C}" type="sibTrans" cxnId="{814EE332-A623-4E5E-B544-E392112E8CF5}">
      <dgm:prSet/>
      <dgm:spPr/>
      <dgm:t>
        <a:bodyPr/>
        <a:lstStyle/>
        <a:p>
          <a:endParaRPr lang="en-US"/>
        </a:p>
      </dgm:t>
    </dgm:pt>
    <dgm:pt modelId="{94385660-72AE-49A1-BFED-42928D5F3D94}">
      <dgm:prSet/>
      <dgm:spPr/>
      <dgm:t>
        <a:bodyPr/>
        <a:lstStyle/>
        <a:p>
          <a:r>
            <a:rPr lang="en-US" dirty="0"/>
            <a:t>Number of launches on each site</a:t>
          </a:r>
        </a:p>
      </dgm:t>
    </dgm:pt>
    <dgm:pt modelId="{354B901B-C13C-4646-A362-C04CEB3885F6}" type="parTrans" cxnId="{DE33DC1C-73C9-4058-A334-4878DC21755F}">
      <dgm:prSet/>
      <dgm:spPr/>
      <dgm:t>
        <a:bodyPr/>
        <a:lstStyle/>
        <a:p>
          <a:endParaRPr lang="en-US"/>
        </a:p>
      </dgm:t>
    </dgm:pt>
    <dgm:pt modelId="{9168D708-7810-4A31-AD18-EB05E21889D1}" type="sibTrans" cxnId="{DE33DC1C-73C9-4058-A334-4878DC21755F}">
      <dgm:prSet/>
      <dgm:spPr/>
      <dgm:t>
        <a:bodyPr/>
        <a:lstStyle/>
        <a:p>
          <a:endParaRPr lang="en-US"/>
        </a:p>
      </dgm:t>
    </dgm:pt>
    <dgm:pt modelId="{08587FCE-7D2A-42D2-A7E0-8A82F77A9195}">
      <dgm:prSet/>
      <dgm:spPr/>
      <dgm:t>
        <a:bodyPr/>
        <a:lstStyle/>
        <a:p>
          <a:r>
            <a:rPr lang="en-US"/>
            <a:t>Calculate</a:t>
          </a:r>
        </a:p>
      </dgm:t>
    </dgm:pt>
    <dgm:pt modelId="{532A0877-1DD1-4324-B0E2-962503A7C90B}" type="parTrans" cxnId="{FA856096-4B70-4AFE-9DDE-462113562216}">
      <dgm:prSet/>
      <dgm:spPr/>
      <dgm:t>
        <a:bodyPr/>
        <a:lstStyle/>
        <a:p>
          <a:endParaRPr lang="en-US"/>
        </a:p>
      </dgm:t>
    </dgm:pt>
    <dgm:pt modelId="{BC57C194-93B4-415E-9160-D9F1A841ECE3}" type="sibTrans" cxnId="{FA856096-4B70-4AFE-9DDE-462113562216}">
      <dgm:prSet/>
      <dgm:spPr/>
      <dgm:t>
        <a:bodyPr/>
        <a:lstStyle/>
        <a:p>
          <a:endParaRPr lang="en-US"/>
        </a:p>
      </dgm:t>
    </dgm:pt>
    <dgm:pt modelId="{840830E3-A900-48A0-9AAE-640195D7F256}">
      <dgm:prSet/>
      <dgm:spPr/>
      <dgm:t>
        <a:bodyPr/>
        <a:lstStyle/>
        <a:p>
          <a:r>
            <a:rPr lang="en-US" dirty="0"/>
            <a:t>Number and occurrence of each orbit</a:t>
          </a:r>
        </a:p>
      </dgm:t>
    </dgm:pt>
    <dgm:pt modelId="{6FAFDFB5-462A-479A-AF45-922CCDD52567}" type="parTrans" cxnId="{C5F9D9B6-062D-4551-A00A-73E2C112F313}">
      <dgm:prSet/>
      <dgm:spPr/>
      <dgm:t>
        <a:bodyPr/>
        <a:lstStyle/>
        <a:p>
          <a:endParaRPr lang="en-US"/>
        </a:p>
      </dgm:t>
    </dgm:pt>
    <dgm:pt modelId="{1E187BF2-7A83-402F-8A38-D3FBB4807653}" type="sibTrans" cxnId="{C5F9D9B6-062D-4551-A00A-73E2C112F313}">
      <dgm:prSet/>
      <dgm:spPr/>
      <dgm:t>
        <a:bodyPr/>
        <a:lstStyle/>
        <a:p>
          <a:endParaRPr lang="en-US"/>
        </a:p>
      </dgm:t>
    </dgm:pt>
    <dgm:pt modelId="{A5DC6709-B4A1-4C28-9DD1-04132BC5BD77}">
      <dgm:prSet/>
      <dgm:spPr/>
      <dgm:t>
        <a:bodyPr/>
        <a:lstStyle/>
        <a:p>
          <a:r>
            <a:rPr lang="en-US"/>
            <a:t>Calculate</a:t>
          </a:r>
        </a:p>
      </dgm:t>
    </dgm:pt>
    <dgm:pt modelId="{D80C791C-0BED-41F3-81F5-4ED57B6F6FB1}" type="parTrans" cxnId="{7E059EC0-A943-4BFA-BEC7-5F055ECFB26D}">
      <dgm:prSet/>
      <dgm:spPr/>
      <dgm:t>
        <a:bodyPr/>
        <a:lstStyle/>
        <a:p>
          <a:endParaRPr lang="en-US"/>
        </a:p>
      </dgm:t>
    </dgm:pt>
    <dgm:pt modelId="{D27ECE39-4A9E-413E-91AE-48F595553DF9}" type="sibTrans" cxnId="{7E059EC0-A943-4BFA-BEC7-5F055ECFB26D}">
      <dgm:prSet/>
      <dgm:spPr/>
      <dgm:t>
        <a:bodyPr/>
        <a:lstStyle/>
        <a:p>
          <a:endParaRPr lang="en-US"/>
        </a:p>
      </dgm:t>
    </dgm:pt>
    <dgm:pt modelId="{AD0BA0A1-6ACE-4CC9-935C-4C6E802EE268}">
      <dgm:prSet/>
      <dgm:spPr/>
      <dgm:t>
        <a:bodyPr/>
        <a:lstStyle/>
        <a:p>
          <a:r>
            <a:rPr lang="en-US" dirty="0"/>
            <a:t>Number and </a:t>
          </a:r>
          <a:r>
            <a:rPr lang="en-US" dirty="0" err="1"/>
            <a:t>occurence</a:t>
          </a:r>
          <a:r>
            <a:rPr lang="en-US" dirty="0"/>
            <a:t> of mission outcome per orbit type</a:t>
          </a:r>
        </a:p>
      </dgm:t>
    </dgm:pt>
    <dgm:pt modelId="{7E1FD201-238B-45AD-A504-4610479B999A}" type="parTrans" cxnId="{BA5FE2A2-EAC2-4C5D-8660-5BA07F2ACA51}">
      <dgm:prSet/>
      <dgm:spPr/>
      <dgm:t>
        <a:bodyPr/>
        <a:lstStyle/>
        <a:p>
          <a:endParaRPr lang="en-US"/>
        </a:p>
      </dgm:t>
    </dgm:pt>
    <dgm:pt modelId="{52F1F914-F07F-405C-AD98-3520AC4A053C}" type="sibTrans" cxnId="{BA5FE2A2-EAC2-4C5D-8660-5BA07F2ACA51}">
      <dgm:prSet/>
      <dgm:spPr/>
      <dgm:t>
        <a:bodyPr/>
        <a:lstStyle/>
        <a:p>
          <a:endParaRPr lang="en-US"/>
        </a:p>
      </dgm:t>
    </dgm:pt>
    <dgm:pt modelId="{AB54591A-3C9E-4FEE-B26A-87FDFBAC71D5}">
      <dgm:prSet/>
      <dgm:spPr/>
      <dgm:t>
        <a:bodyPr/>
        <a:lstStyle/>
        <a:p>
          <a:r>
            <a:rPr lang="en-US"/>
            <a:t>Create</a:t>
          </a:r>
        </a:p>
      </dgm:t>
    </dgm:pt>
    <dgm:pt modelId="{A1FE9806-AB83-4F02-A8FE-E8420BE0B409}" type="parTrans" cxnId="{8BBA0237-B909-4B39-A5E4-5A3619D91965}">
      <dgm:prSet/>
      <dgm:spPr/>
      <dgm:t>
        <a:bodyPr/>
        <a:lstStyle/>
        <a:p>
          <a:endParaRPr lang="en-US"/>
        </a:p>
      </dgm:t>
    </dgm:pt>
    <dgm:pt modelId="{98D0B9AB-2D49-44BE-90DA-96024E72E676}" type="sibTrans" cxnId="{8BBA0237-B909-4B39-A5E4-5A3619D91965}">
      <dgm:prSet/>
      <dgm:spPr/>
      <dgm:t>
        <a:bodyPr/>
        <a:lstStyle/>
        <a:p>
          <a:endParaRPr lang="en-US"/>
        </a:p>
      </dgm:t>
    </dgm:pt>
    <dgm:pt modelId="{B6704AFB-6482-4789-968F-8D23B12E859D}">
      <dgm:prSet/>
      <dgm:spPr/>
      <dgm:t>
        <a:bodyPr/>
        <a:lstStyle/>
        <a:p>
          <a:r>
            <a:rPr lang="en-US" dirty="0"/>
            <a:t>Landing outcome label</a:t>
          </a:r>
        </a:p>
      </dgm:t>
    </dgm:pt>
    <dgm:pt modelId="{56C521B7-5BB9-42E7-87A6-D02C428C3849}" type="parTrans" cxnId="{8436D9F0-1717-453F-B5E8-D7DBDE18F0C5}">
      <dgm:prSet/>
      <dgm:spPr/>
      <dgm:t>
        <a:bodyPr/>
        <a:lstStyle/>
        <a:p>
          <a:endParaRPr lang="en-US"/>
        </a:p>
      </dgm:t>
    </dgm:pt>
    <dgm:pt modelId="{C707ACC5-5C02-4B50-91EA-C9D3D2CE3F5E}" type="sibTrans" cxnId="{8436D9F0-1717-453F-B5E8-D7DBDE18F0C5}">
      <dgm:prSet/>
      <dgm:spPr/>
      <dgm:t>
        <a:bodyPr/>
        <a:lstStyle/>
        <a:p>
          <a:endParaRPr lang="en-US"/>
        </a:p>
      </dgm:t>
    </dgm:pt>
    <dgm:pt modelId="{711F1EFA-2BFE-4C93-AA40-8DAEBBA46711}" type="pres">
      <dgm:prSet presAssocID="{C99B68F1-7451-4F4A-B87B-949BA007E446}" presName="Name0" presStyleCnt="0">
        <dgm:presLayoutVars>
          <dgm:dir/>
          <dgm:animLvl val="lvl"/>
          <dgm:resizeHandles val="exact"/>
        </dgm:presLayoutVars>
      </dgm:prSet>
      <dgm:spPr/>
    </dgm:pt>
    <dgm:pt modelId="{5EA6540B-6CDD-4AB9-AB2A-26D99D449351}" type="pres">
      <dgm:prSet presAssocID="{AB54591A-3C9E-4FEE-B26A-87FDFBAC71D5}" presName="boxAndChildren" presStyleCnt="0"/>
      <dgm:spPr/>
    </dgm:pt>
    <dgm:pt modelId="{6224B62A-923F-4294-A4DB-850B98639BB5}" type="pres">
      <dgm:prSet presAssocID="{AB54591A-3C9E-4FEE-B26A-87FDFBAC71D5}" presName="parentTextBox" presStyleLbl="alignNode1" presStyleIdx="0" presStyleCnt="5"/>
      <dgm:spPr/>
    </dgm:pt>
    <dgm:pt modelId="{F2FB5D3F-B7B9-4AB1-A816-6658365ECEDC}" type="pres">
      <dgm:prSet presAssocID="{AB54591A-3C9E-4FEE-B26A-87FDFBAC71D5}" presName="descendantBox" presStyleLbl="bgAccFollowNode1" presStyleIdx="0" presStyleCnt="5"/>
      <dgm:spPr/>
    </dgm:pt>
    <dgm:pt modelId="{182909C7-466D-42FF-9347-2FBC71F5A47A}" type="pres">
      <dgm:prSet presAssocID="{D27ECE39-4A9E-413E-91AE-48F595553DF9}" presName="sp" presStyleCnt="0"/>
      <dgm:spPr/>
    </dgm:pt>
    <dgm:pt modelId="{3228B819-C205-48B0-B18A-8F2D1AA2307E}" type="pres">
      <dgm:prSet presAssocID="{A5DC6709-B4A1-4C28-9DD1-04132BC5BD77}" presName="arrowAndChildren" presStyleCnt="0"/>
      <dgm:spPr/>
    </dgm:pt>
    <dgm:pt modelId="{BCE02C46-4AAE-49C8-8B41-D4CD5FC9496F}" type="pres">
      <dgm:prSet presAssocID="{A5DC6709-B4A1-4C28-9DD1-04132BC5BD77}" presName="parentTextArrow" presStyleLbl="node1" presStyleIdx="0" presStyleCnt="0"/>
      <dgm:spPr/>
    </dgm:pt>
    <dgm:pt modelId="{F8006CEF-70D9-4B38-8C61-8D89AB8205CB}" type="pres">
      <dgm:prSet presAssocID="{A5DC6709-B4A1-4C28-9DD1-04132BC5BD77}" presName="arrow" presStyleLbl="alignNode1" presStyleIdx="1" presStyleCnt="5"/>
      <dgm:spPr/>
    </dgm:pt>
    <dgm:pt modelId="{626435BF-186B-418A-B923-F008476675CB}" type="pres">
      <dgm:prSet presAssocID="{A5DC6709-B4A1-4C28-9DD1-04132BC5BD77}" presName="descendantArrow" presStyleLbl="bgAccFollowNode1" presStyleIdx="1" presStyleCnt="5"/>
      <dgm:spPr/>
    </dgm:pt>
    <dgm:pt modelId="{7D1B841A-2F8D-4980-BF26-DD34D2EE4527}" type="pres">
      <dgm:prSet presAssocID="{BC57C194-93B4-415E-9160-D9F1A841ECE3}" presName="sp" presStyleCnt="0"/>
      <dgm:spPr/>
    </dgm:pt>
    <dgm:pt modelId="{8964EE9D-9A28-4CCA-A308-09A8BF705B22}" type="pres">
      <dgm:prSet presAssocID="{08587FCE-7D2A-42D2-A7E0-8A82F77A9195}" presName="arrowAndChildren" presStyleCnt="0"/>
      <dgm:spPr/>
    </dgm:pt>
    <dgm:pt modelId="{2CEB75AD-0CAE-41C4-877D-42C3E28CEFB4}" type="pres">
      <dgm:prSet presAssocID="{08587FCE-7D2A-42D2-A7E0-8A82F77A9195}" presName="parentTextArrow" presStyleLbl="node1" presStyleIdx="0" presStyleCnt="0"/>
      <dgm:spPr/>
    </dgm:pt>
    <dgm:pt modelId="{C8D2A1BC-30F5-4CAD-B955-7C7EAFF1C8DB}" type="pres">
      <dgm:prSet presAssocID="{08587FCE-7D2A-42D2-A7E0-8A82F77A9195}" presName="arrow" presStyleLbl="alignNode1" presStyleIdx="2" presStyleCnt="5"/>
      <dgm:spPr/>
    </dgm:pt>
    <dgm:pt modelId="{E6DECB40-204B-4079-91CB-2915ACF5E89B}" type="pres">
      <dgm:prSet presAssocID="{08587FCE-7D2A-42D2-A7E0-8A82F77A9195}" presName="descendantArrow" presStyleLbl="bgAccFollowNode1" presStyleIdx="2" presStyleCnt="5"/>
      <dgm:spPr/>
    </dgm:pt>
    <dgm:pt modelId="{8C886872-D86A-4985-9681-C05AFB71C3FF}" type="pres">
      <dgm:prSet presAssocID="{A0FA11A6-5EA0-4047-82F5-9A71EDB79F0C}" presName="sp" presStyleCnt="0"/>
      <dgm:spPr/>
    </dgm:pt>
    <dgm:pt modelId="{F3B4EC75-7D5F-4316-8268-8DDC4022FCC1}" type="pres">
      <dgm:prSet presAssocID="{4873D146-C009-468E-BF4C-0B27C69B82DA}" presName="arrowAndChildren" presStyleCnt="0"/>
      <dgm:spPr/>
    </dgm:pt>
    <dgm:pt modelId="{BD303BD1-561A-4157-BE10-C8CF2E628C36}" type="pres">
      <dgm:prSet presAssocID="{4873D146-C009-468E-BF4C-0B27C69B82DA}" presName="parentTextArrow" presStyleLbl="node1" presStyleIdx="0" presStyleCnt="0"/>
      <dgm:spPr/>
    </dgm:pt>
    <dgm:pt modelId="{AE570D4F-7CDA-42D1-828D-1F3060471C0D}" type="pres">
      <dgm:prSet presAssocID="{4873D146-C009-468E-BF4C-0B27C69B82DA}" presName="arrow" presStyleLbl="alignNode1" presStyleIdx="3" presStyleCnt="5"/>
      <dgm:spPr/>
    </dgm:pt>
    <dgm:pt modelId="{47F31F32-1846-4045-9EF4-A4421B71E7AE}" type="pres">
      <dgm:prSet presAssocID="{4873D146-C009-468E-BF4C-0B27C69B82DA}" presName="descendantArrow" presStyleLbl="bgAccFollowNode1" presStyleIdx="3" presStyleCnt="5"/>
      <dgm:spPr/>
    </dgm:pt>
    <dgm:pt modelId="{63313B11-8F09-42DC-B947-2F11DCAE113A}" type="pres">
      <dgm:prSet presAssocID="{A1151044-47E2-4C21-8F52-18B789D08991}" presName="sp" presStyleCnt="0"/>
      <dgm:spPr/>
    </dgm:pt>
    <dgm:pt modelId="{343C4A3B-8B92-4D76-B8B3-DA5605C7A51A}" type="pres">
      <dgm:prSet presAssocID="{98FB64E5-DF30-4C2C-96C7-9220B3CAE06B}" presName="arrowAndChildren" presStyleCnt="0"/>
      <dgm:spPr/>
    </dgm:pt>
    <dgm:pt modelId="{236F7917-75FC-4AEE-8AD8-7265270FDA52}" type="pres">
      <dgm:prSet presAssocID="{98FB64E5-DF30-4C2C-96C7-9220B3CAE06B}" presName="parentTextArrow" presStyleLbl="node1" presStyleIdx="0" presStyleCnt="0"/>
      <dgm:spPr/>
    </dgm:pt>
    <dgm:pt modelId="{21354A83-A95D-44F2-A972-AF7BE51739C4}" type="pres">
      <dgm:prSet presAssocID="{98FB64E5-DF30-4C2C-96C7-9220B3CAE06B}" presName="arrow" presStyleLbl="alignNode1" presStyleIdx="4" presStyleCnt="5"/>
      <dgm:spPr/>
    </dgm:pt>
    <dgm:pt modelId="{199D7ABC-DA33-4D7C-934C-D00FB82A1B9B}" type="pres">
      <dgm:prSet presAssocID="{98FB64E5-DF30-4C2C-96C7-9220B3CAE06B}" presName="descendantArrow" presStyleLbl="bgAccFollowNode1" presStyleIdx="4" presStyleCnt="5"/>
      <dgm:spPr/>
    </dgm:pt>
  </dgm:ptLst>
  <dgm:cxnLst>
    <dgm:cxn modelId="{05293103-7552-4F26-BAB6-14B17C5B3E2D}" type="presOf" srcId="{AD0BA0A1-6ACE-4CC9-935C-4C6E802EE268}" destId="{626435BF-186B-418A-B923-F008476675CB}" srcOrd="0" destOrd="0" presId="urn:microsoft.com/office/officeart/2016/7/layout/VerticalDownArrowProcess"/>
    <dgm:cxn modelId="{A43EFF07-9B87-492D-9AAF-14F863FE07EE}" type="presOf" srcId="{C99B68F1-7451-4F4A-B87B-949BA007E446}" destId="{711F1EFA-2BFE-4C93-AA40-8DAEBBA46711}" srcOrd="0" destOrd="0" presId="urn:microsoft.com/office/officeart/2016/7/layout/VerticalDownArrowProcess"/>
    <dgm:cxn modelId="{90500A0A-D0CE-47B9-96D1-5409D07C827D}" type="presOf" srcId="{98FB64E5-DF30-4C2C-96C7-9220B3CAE06B}" destId="{236F7917-75FC-4AEE-8AD8-7265270FDA52}" srcOrd="0" destOrd="0" presId="urn:microsoft.com/office/officeart/2016/7/layout/VerticalDownArrowProcess"/>
    <dgm:cxn modelId="{E70D7515-9605-4CBD-A19F-95B81FF246AC}" type="presOf" srcId="{08587FCE-7D2A-42D2-A7E0-8A82F77A9195}" destId="{C8D2A1BC-30F5-4CAD-B955-7C7EAFF1C8DB}" srcOrd="1" destOrd="0" presId="urn:microsoft.com/office/officeart/2016/7/layout/VerticalDownArrowProcess"/>
    <dgm:cxn modelId="{DE33DC1C-73C9-4058-A334-4878DC21755F}" srcId="{4873D146-C009-468E-BF4C-0B27C69B82DA}" destId="{94385660-72AE-49A1-BFED-42928D5F3D94}" srcOrd="0" destOrd="0" parTransId="{354B901B-C13C-4646-A362-C04CEB3885F6}" sibTransId="{9168D708-7810-4A31-AD18-EB05E21889D1}"/>
    <dgm:cxn modelId="{A3D09C25-B0D7-4145-9574-BFC0AA8A59D5}" type="presOf" srcId="{4873D146-C009-468E-BF4C-0B27C69B82DA}" destId="{BD303BD1-561A-4157-BE10-C8CF2E628C36}" srcOrd="0" destOrd="0" presId="urn:microsoft.com/office/officeart/2016/7/layout/VerticalDownArrowProcess"/>
    <dgm:cxn modelId="{814EE332-A623-4E5E-B544-E392112E8CF5}" srcId="{C99B68F1-7451-4F4A-B87B-949BA007E446}" destId="{4873D146-C009-468E-BF4C-0B27C69B82DA}" srcOrd="1" destOrd="0" parTransId="{B1A960B6-DBC5-4003-8AB2-AB43902EA895}" sibTransId="{A0FA11A6-5EA0-4047-82F5-9A71EDB79F0C}"/>
    <dgm:cxn modelId="{8BBA0237-B909-4B39-A5E4-5A3619D91965}" srcId="{C99B68F1-7451-4F4A-B87B-949BA007E446}" destId="{AB54591A-3C9E-4FEE-B26A-87FDFBAC71D5}" srcOrd="4" destOrd="0" parTransId="{A1FE9806-AB83-4F02-A8FE-E8420BE0B409}" sibTransId="{98D0B9AB-2D49-44BE-90DA-96024E72E676}"/>
    <dgm:cxn modelId="{018EA24D-73EA-4446-9459-EFA0E1F4561C}" type="presOf" srcId="{4873D146-C009-468E-BF4C-0B27C69B82DA}" destId="{AE570D4F-7CDA-42D1-828D-1F3060471C0D}" srcOrd="1" destOrd="0" presId="urn:microsoft.com/office/officeart/2016/7/layout/VerticalDownArrowProcess"/>
    <dgm:cxn modelId="{3587E552-0D78-4091-9773-E405F4395475}" srcId="{98FB64E5-DF30-4C2C-96C7-9220B3CAE06B}" destId="{EF0EF5C3-8606-4B83-8D8F-F58EC592606F}" srcOrd="0" destOrd="0" parTransId="{D7DF4192-01F8-45F1-94AF-53C9DE24335D}" sibTransId="{193CD743-ACFA-478D-B1F0-FB36897BD010}"/>
    <dgm:cxn modelId="{BBBAF652-9D91-47D2-B351-71865A36D911}" type="presOf" srcId="{840830E3-A900-48A0-9AAE-640195D7F256}" destId="{E6DECB40-204B-4079-91CB-2915ACF5E89B}" srcOrd="0" destOrd="0" presId="urn:microsoft.com/office/officeart/2016/7/layout/VerticalDownArrowProcess"/>
    <dgm:cxn modelId="{C6D23E73-8BB5-4F22-BA19-6A7BBC6B4591}" srcId="{C99B68F1-7451-4F4A-B87B-949BA007E446}" destId="{98FB64E5-DF30-4C2C-96C7-9220B3CAE06B}" srcOrd="0" destOrd="0" parTransId="{B9A6C50F-A1BC-4A0C-BDA9-F6F98723EAA3}" sibTransId="{A1151044-47E2-4C21-8F52-18B789D08991}"/>
    <dgm:cxn modelId="{41DD6C53-7407-42ED-B27D-50AC7F68CD54}" type="presOf" srcId="{08587FCE-7D2A-42D2-A7E0-8A82F77A9195}" destId="{2CEB75AD-0CAE-41C4-877D-42C3E28CEFB4}" srcOrd="0" destOrd="0" presId="urn:microsoft.com/office/officeart/2016/7/layout/VerticalDownArrowProcess"/>
    <dgm:cxn modelId="{FA856096-4B70-4AFE-9DDE-462113562216}" srcId="{C99B68F1-7451-4F4A-B87B-949BA007E446}" destId="{08587FCE-7D2A-42D2-A7E0-8A82F77A9195}" srcOrd="2" destOrd="0" parTransId="{532A0877-1DD1-4324-B0E2-962503A7C90B}" sibTransId="{BC57C194-93B4-415E-9160-D9F1A841ECE3}"/>
    <dgm:cxn modelId="{BA5FE2A2-EAC2-4C5D-8660-5BA07F2ACA51}" srcId="{A5DC6709-B4A1-4C28-9DD1-04132BC5BD77}" destId="{AD0BA0A1-6ACE-4CC9-935C-4C6E802EE268}" srcOrd="0" destOrd="0" parTransId="{7E1FD201-238B-45AD-A504-4610479B999A}" sibTransId="{52F1F914-F07F-405C-AD98-3520AC4A053C}"/>
    <dgm:cxn modelId="{674E57A5-98B4-49D0-9AA9-4380443A1C52}" type="presOf" srcId="{B6704AFB-6482-4789-968F-8D23B12E859D}" destId="{F2FB5D3F-B7B9-4AB1-A816-6658365ECEDC}" srcOrd="0" destOrd="0" presId="urn:microsoft.com/office/officeart/2016/7/layout/VerticalDownArrowProcess"/>
    <dgm:cxn modelId="{C5F9D9B6-062D-4551-A00A-73E2C112F313}" srcId="{08587FCE-7D2A-42D2-A7E0-8A82F77A9195}" destId="{840830E3-A900-48A0-9AAE-640195D7F256}" srcOrd="0" destOrd="0" parTransId="{6FAFDFB5-462A-479A-AF45-922CCDD52567}" sibTransId="{1E187BF2-7A83-402F-8A38-D3FBB4807653}"/>
    <dgm:cxn modelId="{C2DD87C0-D51D-482D-AB85-65154D795173}" type="presOf" srcId="{A5DC6709-B4A1-4C28-9DD1-04132BC5BD77}" destId="{F8006CEF-70D9-4B38-8C61-8D89AB8205CB}" srcOrd="1" destOrd="0" presId="urn:microsoft.com/office/officeart/2016/7/layout/VerticalDownArrowProcess"/>
    <dgm:cxn modelId="{7E059EC0-A943-4BFA-BEC7-5F055ECFB26D}" srcId="{C99B68F1-7451-4F4A-B87B-949BA007E446}" destId="{A5DC6709-B4A1-4C28-9DD1-04132BC5BD77}" srcOrd="3" destOrd="0" parTransId="{D80C791C-0BED-41F3-81F5-4ED57B6F6FB1}" sibTransId="{D27ECE39-4A9E-413E-91AE-48F595553DF9}"/>
    <dgm:cxn modelId="{B25E53C1-2918-4DC3-BB1C-41DC508BF919}" type="presOf" srcId="{EF0EF5C3-8606-4B83-8D8F-F58EC592606F}" destId="{199D7ABC-DA33-4D7C-934C-D00FB82A1B9B}" srcOrd="0" destOrd="0" presId="urn:microsoft.com/office/officeart/2016/7/layout/VerticalDownArrowProcess"/>
    <dgm:cxn modelId="{41CE4FC2-5830-44B3-988A-3705423BDB3A}" type="presOf" srcId="{AB54591A-3C9E-4FEE-B26A-87FDFBAC71D5}" destId="{6224B62A-923F-4294-A4DB-850B98639BB5}" srcOrd="0" destOrd="0" presId="urn:microsoft.com/office/officeart/2016/7/layout/VerticalDownArrowProcess"/>
    <dgm:cxn modelId="{9661AFD0-AAFB-4651-8E4B-3EFB15979592}" type="presOf" srcId="{94385660-72AE-49A1-BFED-42928D5F3D94}" destId="{47F31F32-1846-4045-9EF4-A4421B71E7AE}" srcOrd="0" destOrd="0" presId="urn:microsoft.com/office/officeart/2016/7/layout/VerticalDownArrowProcess"/>
    <dgm:cxn modelId="{1D3BB3EE-3D15-41C6-A5E3-8E34C1E73499}" type="presOf" srcId="{98FB64E5-DF30-4C2C-96C7-9220B3CAE06B}" destId="{21354A83-A95D-44F2-A972-AF7BE51739C4}" srcOrd="1" destOrd="0" presId="urn:microsoft.com/office/officeart/2016/7/layout/VerticalDownArrowProcess"/>
    <dgm:cxn modelId="{8436D9F0-1717-453F-B5E8-D7DBDE18F0C5}" srcId="{AB54591A-3C9E-4FEE-B26A-87FDFBAC71D5}" destId="{B6704AFB-6482-4789-968F-8D23B12E859D}" srcOrd="0" destOrd="0" parTransId="{56C521B7-5BB9-42E7-87A6-D02C428C3849}" sibTransId="{C707ACC5-5C02-4B50-91EA-C9D3D2CE3F5E}"/>
    <dgm:cxn modelId="{4EE06FF3-A458-418D-9B90-452F60738567}" type="presOf" srcId="{A5DC6709-B4A1-4C28-9DD1-04132BC5BD77}" destId="{BCE02C46-4AAE-49C8-8B41-D4CD5FC9496F}" srcOrd="0" destOrd="0" presId="urn:microsoft.com/office/officeart/2016/7/layout/VerticalDownArrowProcess"/>
    <dgm:cxn modelId="{75563517-66E7-48D5-A978-EADA4AE05F5E}" type="presParOf" srcId="{711F1EFA-2BFE-4C93-AA40-8DAEBBA46711}" destId="{5EA6540B-6CDD-4AB9-AB2A-26D99D449351}" srcOrd="0" destOrd="0" presId="urn:microsoft.com/office/officeart/2016/7/layout/VerticalDownArrowProcess"/>
    <dgm:cxn modelId="{11480066-A1DE-4439-8165-415FBFF46BB4}" type="presParOf" srcId="{5EA6540B-6CDD-4AB9-AB2A-26D99D449351}" destId="{6224B62A-923F-4294-A4DB-850B98639BB5}" srcOrd="0" destOrd="0" presId="urn:microsoft.com/office/officeart/2016/7/layout/VerticalDownArrowProcess"/>
    <dgm:cxn modelId="{CCD7F161-1BE1-4E3A-A089-1D75C8CEE6E0}" type="presParOf" srcId="{5EA6540B-6CDD-4AB9-AB2A-26D99D449351}" destId="{F2FB5D3F-B7B9-4AB1-A816-6658365ECEDC}" srcOrd="1" destOrd="0" presId="urn:microsoft.com/office/officeart/2016/7/layout/VerticalDownArrowProcess"/>
    <dgm:cxn modelId="{DF4BC6BE-DB8F-41AA-9A54-4453E4D02701}" type="presParOf" srcId="{711F1EFA-2BFE-4C93-AA40-8DAEBBA46711}" destId="{182909C7-466D-42FF-9347-2FBC71F5A47A}" srcOrd="1" destOrd="0" presId="urn:microsoft.com/office/officeart/2016/7/layout/VerticalDownArrowProcess"/>
    <dgm:cxn modelId="{66665D5B-1142-432E-9D73-68E25E593B58}" type="presParOf" srcId="{711F1EFA-2BFE-4C93-AA40-8DAEBBA46711}" destId="{3228B819-C205-48B0-B18A-8F2D1AA2307E}" srcOrd="2" destOrd="0" presId="urn:microsoft.com/office/officeart/2016/7/layout/VerticalDownArrowProcess"/>
    <dgm:cxn modelId="{466095FE-32B7-425B-931F-CEA18F6CB98B}" type="presParOf" srcId="{3228B819-C205-48B0-B18A-8F2D1AA2307E}" destId="{BCE02C46-4AAE-49C8-8B41-D4CD5FC9496F}" srcOrd="0" destOrd="0" presId="urn:microsoft.com/office/officeart/2016/7/layout/VerticalDownArrowProcess"/>
    <dgm:cxn modelId="{310CE53A-05AE-4863-A670-30CA8E4F2094}" type="presParOf" srcId="{3228B819-C205-48B0-B18A-8F2D1AA2307E}" destId="{F8006CEF-70D9-4B38-8C61-8D89AB8205CB}" srcOrd="1" destOrd="0" presId="urn:microsoft.com/office/officeart/2016/7/layout/VerticalDownArrowProcess"/>
    <dgm:cxn modelId="{8DDEC6F2-87E3-448F-8C51-84FBCC7579AE}" type="presParOf" srcId="{3228B819-C205-48B0-B18A-8F2D1AA2307E}" destId="{626435BF-186B-418A-B923-F008476675CB}" srcOrd="2" destOrd="0" presId="urn:microsoft.com/office/officeart/2016/7/layout/VerticalDownArrowProcess"/>
    <dgm:cxn modelId="{08677240-C32C-4688-A0AF-7231D625A8BC}" type="presParOf" srcId="{711F1EFA-2BFE-4C93-AA40-8DAEBBA46711}" destId="{7D1B841A-2F8D-4980-BF26-DD34D2EE4527}" srcOrd="3" destOrd="0" presId="urn:microsoft.com/office/officeart/2016/7/layout/VerticalDownArrowProcess"/>
    <dgm:cxn modelId="{1B60B06C-6EE7-4C97-B039-8771EC365AA3}" type="presParOf" srcId="{711F1EFA-2BFE-4C93-AA40-8DAEBBA46711}" destId="{8964EE9D-9A28-4CCA-A308-09A8BF705B22}" srcOrd="4" destOrd="0" presId="urn:microsoft.com/office/officeart/2016/7/layout/VerticalDownArrowProcess"/>
    <dgm:cxn modelId="{48994B24-1E0B-456F-B987-0D343F935E50}" type="presParOf" srcId="{8964EE9D-9A28-4CCA-A308-09A8BF705B22}" destId="{2CEB75AD-0CAE-41C4-877D-42C3E28CEFB4}" srcOrd="0" destOrd="0" presId="urn:microsoft.com/office/officeart/2016/7/layout/VerticalDownArrowProcess"/>
    <dgm:cxn modelId="{AE7C93A3-F810-4953-93FD-64E2B7A66304}" type="presParOf" srcId="{8964EE9D-9A28-4CCA-A308-09A8BF705B22}" destId="{C8D2A1BC-30F5-4CAD-B955-7C7EAFF1C8DB}" srcOrd="1" destOrd="0" presId="urn:microsoft.com/office/officeart/2016/7/layout/VerticalDownArrowProcess"/>
    <dgm:cxn modelId="{BFAA8395-E8AD-4AA6-BB3C-5E0C1A1D9594}" type="presParOf" srcId="{8964EE9D-9A28-4CCA-A308-09A8BF705B22}" destId="{E6DECB40-204B-4079-91CB-2915ACF5E89B}" srcOrd="2" destOrd="0" presId="urn:microsoft.com/office/officeart/2016/7/layout/VerticalDownArrowProcess"/>
    <dgm:cxn modelId="{D22C1248-F4B8-4792-95D0-C38FD417D909}" type="presParOf" srcId="{711F1EFA-2BFE-4C93-AA40-8DAEBBA46711}" destId="{8C886872-D86A-4985-9681-C05AFB71C3FF}" srcOrd="5" destOrd="0" presId="urn:microsoft.com/office/officeart/2016/7/layout/VerticalDownArrowProcess"/>
    <dgm:cxn modelId="{34AF02D3-E069-4D7F-A15E-3DBB696C32A9}" type="presParOf" srcId="{711F1EFA-2BFE-4C93-AA40-8DAEBBA46711}" destId="{F3B4EC75-7D5F-4316-8268-8DDC4022FCC1}" srcOrd="6" destOrd="0" presId="urn:microsoft.com/office/officeart/2016/7/layout/VerticalDownArrowProcess"/>
    <dgm:cxn modelId="{86FA85F1-85FE-4416-8E20-4AE9A2BC72B3}" type="presParOf" srcId="{F3B4EC75-7D5F-4316-8268-8DDC4022FCC1}" destId="{BD303BD1-561A-4157-BE10-C8CF2E628C36}" srcOrd="0" destOrd="0" presId="urn:microsoft.com/office/officeart/2016/7/layout/VerticalDownArrowProcess"/>
    <dgm:cxn modelId="{CCD62A2A-01DF-4700-B4B3-10D6AB7AC4B8}" type="presParOf" srcId="{F3B4EC75-7D5F-4316-8268-8DDC4022FCC1}" destId="{AE570D4F-7CDA-42D1-828D-1F3060471C0D}" srcOrd="1" destOrd="0" presId="urn:microsoft.com/office/officeart/2016/7/layout/VerticalDownArrowProcess"/>
    <dgm:cxn modelId="{6444D7D3-BE01-44C4-ACEA-40A75C4D0DEF}" type="presParOf" srcId="{F3B4EC75-7D5F-4316-8268-8DDC4022FCC1}" destId="{47F31F32-1846-4045-9EF4-A4421B71E7AE}" srcOrd="2" destOrd="0" presId="urn:microsoft.com/office/officeart/2016/7/layout/VerticalDownArrowProcess"/>
    <dgm:cxn modelId="{C90EDBC7-C272-4121-AB51-E79BFD7EC485}" type="presParOf" srcId="{711F1EFA-2BFE-4C93-AA40-8DAEBBA46711}" destId="{63313B11-8F09-42DC-B947-2F11DCAE113A}" srcOrd="7" destOrd="0" presId="urn:microsoft.com/office/officeart/2016/7/layout/VerticalDownArrowProcess"/>
    <dgm:cxn modelId="{A5D34495-D712-4A7B-877F-B2E3CBD91638}" type="presParOf" srcId="{711F1EFA-2BFE-4C93-AA40-8DAEBBA46711}" destId="{343C4A3B-8B92-4D76-B8B3-DA5605C7A51A}" srcOrd="8" destOrd="0" presId="urn:microsoft.com/office/officeart/2016/7/layout/VerticalDownArrowProcess"/>
    <dgm:cxn modelId="{34773732-7550-4B87-94E3-800BBE2E7842}" type="presParOf" srcId="{343C4A3B-8B92-4D76-B8B3-DA5605C7A51A}" destId="{236F7917-75FC-4AEE-8AD8-7265270FDA52}" srcOrd="0" destOrd="0" presId="urn:microsoft.com/office/officeart/2016/7/layout/VerticalDownArrowProcess"/>
    <dgm:cxn modelId="{077CC830-21D0-42FB-97F3-42B2200FCC6E}" type="presParOf" srcId="{343C4A3B-8B92-4D76-B8B3-DA5605C7A51A}" destId="{21354A83-A95D-44F2-A972-AF7BE51739C4}" srcOrd="1" destOrd="0" presId="urn:microsoft.com/office/officeart/2016/7/layout/VerticalDownArrowProcess"/>
    <dgm:cxn modelId="{2BFBB4E5-41A5-412F-829D-4891A3603AB5}" type="presParOf" srcId="{343C4A3B-8B92-4D76-B8B3-DA5605C7A51A}" destId="{199D7ABC-DA33-4D7C-934C-D00FB82A1B9B}"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F4051-46FA-4478-8A36-74240CA70239}">
      <dsp:nvSpPr>
        <dsp:cNvPr id="0" name=""/>
        <dsp:cNvSpPr/>
      </dsp:nvSpPr>
      <dsp:spPr>
        <a:xfrm>
          <a:off x="7330" y="0"/>
          <a:ext cx="1482496" cy="1341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90F410-9AA9-4850-A4D3-9DF2249E390F}">
      <dsp:nvSpPr>
        <dsp:cNvPr id="0" name=""/>
        <dsp:cNvSpPr/>
      </dsp:nvSpPr>
      <dsp:spPr>
        <a:xfrm>
          <a:off x="7330" y="1522072"/>
          <a:ext cx="4235703" cy="574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a:t>Summary of methodologies</a:t>
          </a:r>
        </a:p>
      </dsp:txBody>
      <dsp:txXfrm>
        <a:off x="7330" y="1522072"/>
        <a:ext cx="4235703" cy="574849"/>
      </dsp:txXfrm>
    </dsp:sp>
    <dsp:sp modelId="{6E176EE1-602E-48EE-80C4-6A43D50E520C}">
      <dsp:nvSpPr>
        <dsp:cNvPr id="0" name=""/>
        <dsp:cNvSpPr/>
      </dsp:nvSpPr>
      <dsp:spPr>
        <a:xfrm>
          <a:off x="7330" y="2180994"/>
          <a:ext cx="4235703" cy="2465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Data Collection through API</a:t>
          </a:r>
        </a:p>
        <a:p>
          <a:pPr marL="0" lvl="0" indent="0" algn="l" defTabSz="755650">
            <a:lnSpc>
              <a:spcPct val="100000"/>
            </a:lnSpc>
            <a:spcBef>
              <a:spcPct val="0"/>
            </a:spcBef>
            <a:spcAft>
              <a:spcPct val="35000"/>
            </a:spcAft>
            <a:buNone/>
          </a:pPr>
          <a:r>
            <a:rPr lang="en-US" sz="1700" kern="1200"/>
            <a:t>Data Collection for Web Scraping</a:t>
          </a:r>
        </a:p>
        <a:p>
          <a:pPr marL="0" lvl="0" indent="0" algn="l" defTabSz="755650">
            <a:lnSpc>
              <a:spcPct val="100000"/>
            </a:lnSpc>
            <a:spcBef>
              <a:spcPct val="0"/>
            </a:spcBef>
            <a:spcAft>
              <a:spcPct val="35000"/>
            </a:spcAft>
            <a:buNone/>
          </a:pPr>
          <a:r>
            <a:rPr lang="en-US" sz="1700" kern="1200"/>
            <a:t>Data Wrangling</a:t>
          </a:r>
        </a:p>
        <a:p>
          <a:pPr marL="0" lvl="0" indent="0" algn="l" defTabSz="755650">
            <a:lnSpc>
              <a:spcPct val="100000"/>
            </a:lnSpc>
            <a:spcBef>
              <a:spcPct val="0"/>
            </a:spcBef>
            <a:spcAft>
              <a:spcPct val="35000"/>
            </a:spcAft>
            <a:buNone/>
          </a:pPr>
          <a:r>
            <a:rPr lang="en-US" sz="1700" kern="1200"/>
            <a:t>Exploratory Data Analysis with SQL</a:t>
          </a:r>
        </a:p>
        <a:p>
          <a:pPr marL="0" lvl="0" indent="0" algn="l" defTabSz="755650">
            <a:lnSpc>
              <a:spcPct val="100000"/>
            </a:lnSpc>
            <a:spcBef>
              <a:spcPct val="0"/>
            </a:spcBef>
            <a:spcAft>
              <a:spcPct val="35000"/>
            </a:spcAft>
            <a:buNone/>
          </a:pPr>
          <a:r>
            <a:rPr lang="en-US" sz="1700" kern="1200"/>
            <a:t>Exploratory Data Analysis with SQL</a:t>
          </a:r>
        </a:p>
        <a:p>
          <a:pPr marL="0" lvl="0" indent="0" algn="l" defTabSz="755650">
            <a:lnSpc>
              <a:spcPct val="100000"/>
            </a:lnSpc>
            <a:spcBef>
              <a:spcPct val="0"/>
            </a:spcBef>
            <a:spcAft>
              <a:spcPct val="35000"/>
            </a:spcAft>
            <a:buNone/>
          </a:pPr>
          <a:r>
            <a:rPr lang="en-US" sz="1700" kern="1200"/>
            <a:t>Interactive Visual Analytics with Folium and plotly Dash</a:t>
          </a:r>
        </a:p>
        <a:p>
          <a:pPr marL="0" lvl="0" indent="0" algn="l" defTabSz="755650">
            <a:lnSpc>
              <a:spcPct val="100000"/>
            </a:lnSpc>
            <a:spcBef>
              <a:spcPct val="0"/>
            </a:spcBef>
            <a:spcAft>
              <a:spcPct val="35000"/>
            </a:spcAft>
            <a:buNone/>
          </a:pPr>
          <a:r>
            <a:rPr lang="en-US" sz="1700" kern="1200"/>
            <a:t>Machine Learning Prediction</a:t>
          </a:r>
        </a:p>
      </dsp:txBody>
      <dsp:txXfrm>
        <a:off x="7330" y="2180994"/>
        <a:ext cx="4235703" cy="2465083"/>
      </dsp:txXfrm>
    </dsp:sp>
    <dsp:sp modelId="{3F73A010-3514-4216-9CDE-F57F0FD744CF}">
      <dsp:nvSpPr>
        <dsp:cNvPr id="0" name=""/>
        <dsp:cNvSpPr/>
      </dsp:nvSpPr>
      <dsp:spPr>
        <a:xfrm>
          <a:off x="4984282" y="0"/>
          <a:ext cx="1482496" cy="1341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28E745-8516-410B-A956-2931F67BEC0B}">
      <dsp:nvSpPr>
        <dsp:cNvPr id="0" name=""/>
        <dsp:cNvSpPr/>
      </dsp:nvSpPr>
      <dsp:spPr>
        <a:xfrm>
          <a:off x="4984282" y="1522072"/>
          <a:ext cx="4235703" cy="574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a:t>Summary of all results</a:t>
          </a:r>
        </a:p>
      </dsp:txBody>
      <dsp:txXfrm>
        <a:off x="4984282" y="1522072"/>
        <a:ext cx="4235703" cy="574849"/>
      </dsp:txXfrm>
    </dsp:sp>
    <dsp:sp modelId="{C7F5AEAF-9032-491B-955E-B44242A96969}">
      <dsp:nvSpPr>
        <dsp:cNvPr id="0" name=""/>
        <dsp:cNvSpPr/>
      </dsp:nvSpPr>
      <dsp:spPr>
        <a:xfrm>
          <a:off x="4984282" y="2180994"/>
          <a:ext cx="4235703" cy="2465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Exploratory Data Analysis result</a:t>
          </a:r>
        </a:p>
        <a:p>
          <a:pPr marL="0" lvl="0" indent="0" algn="l" defTabSz="755650">
            <a:lnSpc>
              <a:spcPct val="100000"/>
            </a:lnSpc>
            <a:spcBef>
              <a:spcPct val="0"/>
            </a:spcBef>
            <a:spcAft>
              <a:spcPct val="35000"/>
            </a:spcAft>
            <a:buNone/>
          </a:pPr>
          <a:r>
            <a:rPr lang="en-US" sz="1700" kern="1200"/>
            <a:t>Interactive analytics in screenshots</a:t>
          </a:r>
        </a:p>
        <a:p>
          <a:pPr marL="0" lvl="0" indent="0" algn="l" defTabSz="755650">
            <a:lnSpc>
              <a:spcPct val="100000"/>
            </a:lnSpc>
            <a:spcBef>
              <a:spcPct val="0"/>
            </a:spcBef>
            <a:spcAft>
              <a:spcPct val="35000"/>
            </a:spcAft>
            <a:buNone/>
          </a:pPr>
          <a:r>
            <a:rPr lang="en-US" sz="1700" kern="1200"/>
            <a:t>Predictive Analytics result</a:t>
          </a:r>
        </a:p>
      </dsp:txBody>
      <dsp:txXfrm>
        <a:off x="4984282" y="2180994"/>
        <a:ext cx="4235703" cy="2465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4F599-433A-4CED-8D49-607F75CE9C61}">
      <dsp:nvSpPr>
        <dsp:cNvPr id="0" name=""/>
        <dsp:cNvSpPr/>
      </dsp:nvSpPr>
      <dsp:spPr>
        <a:xfrm>
          <a:off x="3950" y="63439"/>
          <a:ext cx="1180828" cy="14723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SpaceX REST API</a:t>
          </a:r>
        </a:p>
      </dsp:txBody>
      <dsp:txXfrm>
        <a:off x="38535" y="98024"/>
        <a:ext cx="1111658" cy="1403175"/>
      </dsp:txXfrm>
    </dsp:sp>
    <dsp:sp modelId="{68E85C6E-1E42-4C9F-A54F-5E710B5339B3}">
      <dsp:nvSpPr>
        <dsp:cNvPr id="0" name=""/>
        <dsp:cNvSpPr/>
      </dsp:nvSpPr>
      <dsp:spPr>
        <a:xfrm>
          <a:off x="1302861" y="653189"/>
          <a:ext cx="250335" cy="2928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302861" y="711758"/>
        <a:ext cx="175235" cy="175707"/>
      </dsp:txXfrm>
    </dsp:sp>
    <dsp:sp modelId="{53CBACD2-7809-4A2B-A6DF-5434C1007053}">
      <dsp:nvSpPr>
        <dsp:cNvPr id="0" name=""/>
        <dsp:cNvSpPr/>
      </dsp:nvSpPr>
      <dsp:spPr>
        <a:xfrm>
          <a:off x="1657110" y="63439"/>
          <a:ext cx="1180828" cy="14723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API returns SpaceX data in .json</a:t>
          </a:r>
        </a:p>
      </dsp:txBody>
      <dsp:txXfrm>
        <a:off x="1691695" y="98024"/>
        <a:ext cx="1111658" cy="1403175"/>
      </dsp:txXfrm>
    </dsp:sp>
    <dsp:sp modelId="{874E9DB9-0821-4E85-A776-26F6F946F468}">
      <dsp:nvSpPr>
        <dsp:cNvPr id="0" name=""/>
        <dsp:cNvSpPr/>
      </dsp:nvSpPr>
      <dsp:spPr>
        <a:xfrm>
          <a:off x="2956021" y="653189"/>
          <a:ext cx="250335" cy="2928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956021" y="711758"/>
        <a:ext cx="175235" cy="175707"/>
      </dsp:txXfrm>
    </dsp:sp>
    <dsp:sp modelId="{887EB518-B1B5-4AB4-9AFE-C48A45C3DFA4}">
      <dsp:nvSpPr>
        <dsp:cNvPr id="0" name=""/>
        <dsp:cNvSpPr/>
      </dsp:nvSpPr>
      <dsp:spPr>
        <a:xfrm>
          <a:off x="3310269" y="63439"/>
          <a:ext cx="1180828" cy="14723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Normalise data into text file (.csv)</a:t>
          </a:r>
        </a:p>
      </dsp:txBody>
      <dsp:txXfrm>
        <a:off x="3344854" y="98024"/>
        <a:ext cx="1111658" cy="1403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4F599-433A-4CED-8D49-607F75CE9C61}">
      <dsp:nvSpPr>
        <dsp:cNvPr id="0" name=""/>
        <dsp:cNvSpPr/>
      </dsp:nvSpPr>
      <dsp:spPr>
        <a:xfrm>
          <a:off x="6141" y="183501"/>
          <a:ext cx="1179675" cy="12386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Get HTML Response from Wikipedia</a:t>
          </a:r>
        </a:p>
      </dsp:txBody>
      <dsp:txXfrm>
        <a:off x="40693" y="218053"/>
        <a:ext cx="1110571" cy="1169554"/>
      </dsp:txXfrm>
    </dsp:sp>
    <dsp:sp modelId="{68E85C6E-1E42-4C9F-A54F-5E710B5339B3}">
      <dsp:nvSpPr>
        <dsp:cNvPr id="0" name=""/>
        <dsp:cNvSpPr/>
      </dsp:nvSpPr>
      <dsp:spPr>
        <a:xfrm>
          <a:off x="1303784" y="656551"/>
          <a:ext cx="250091" cy="2925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1303784" y="715063"/>
        <a:ext cx="175064" cy="175535"/>
      </dsp:txXfrm>
    </dsp:sp>
    <dsp:sp modelId="{53CBACD2-7809-4A2B-A6DF-5434C1007053}">
      <dsp:nvSpPr>
        <dsp:cNvPr id="0" name=""/>
        <dsp:cNvSpPr/>
      </dsp:nvSpPr>
      <dsp:spPr>
        <a:xfrm>
          <a:off x="1657686" y="183501"/>
          <a:ext cx="1179675" cy="12386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Extract data using </a:t>
          </a:r>
          <a:r>
            <a:rPr lang="en-GB" sz="1800" kern="1200" dirty="0" err="1"/>
            <a:t>BeautifulSoup</a:t>
          </a:r>
          <a:endParaRPr lang="en-GB" sz="1800" kern="1200" dirty="0"/>
        </a:p>
      </dsp:txBody>
      <dsp:txXfrm>
        <a:off x="1692238" y="218053"/>
        <a:ext cx="1110571" cy="1169554"/>
      </dsp:txXfrm>
    </dsp:sp>
    <dsp:sp modelId="{874E9DB9-0821-4E85-A776-26F6F946F468}">
      <dsp:nvSpPr>
        <dsp:cNvPr id="0" name=""/>
        <dsp:cNvSpPr/>
      </dsp:nvSpPr>
      <dsp:spPr>
        <a:xfrm>
          <a:off x="2955329" y="656551"/>
          <a:ext cx="250091" cy="2925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955329" y="715063"/>
        <a:ext cx="175064" cy="175535"/>
      </dsp:txXfrm>
    </dsp:sp>
    <dsp:sp modelId="{887EB518-B1B5-4AB4-9AFE-C48A45C3DFA4}">
      <dsp:nvSpPr>
        <dsp:cNvPr id="0" name=""/>
        <dsp:cNvSpPr/>
      </dsp:nvSpPr>
      <dsp:spPr>
        <a:xfrm>
          <a:off x="3309232" y="183501"/>
          <a:ext cx="1179675" cy="12386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Normalise data into text file (.csv)</a:t>
          </a:r>
        </a:p>
      </dsp:txBody>
      <dsp:txXfrm>
        <a:off x="3343784" y="218053"/>
        <a:ext cx="1110571" cy="1169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6DB3D-4F0B-4139-A55E-3066A19A63A6}">
      <dsp:nvSpPr>
        <dsp:cNvPr id="0" name=""/>
        <dsp:cNvSpPr/>
      </dsp:nvSpPr>
      <dsp:spPr>
        <a:xfrm rot="5400000">
          <a:off x="154533" y="632554"/>
          <a:ext cx="580055" cy="66037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E6DF00-CBA6-427D-B9D0-64A5B46FC67A}">
      <dsp:nvSpPr>
        <dsp:cNvPr id="0" name=""/>
        <dsp:cNvSpPr/>
      </dsp:nvSpPr>
      <dsp:spPr>
        <a:xfrm>
          <a:off x="854" y="-10448"/>
          <a:ext cx="976471" cy="6834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Get Response from HTML</a:t>
          </a:r>
          <a:endParaRPr lang="en-GB" sz="900" kern="1200" dirty="0"/>
        </a:p>
      </dsp:txBody>
      <dsp:txXfrm>
        <a:off x="34226" y="22924"/>
        <a:ext cx="909727" cy="616754"/>
      </dsp:txXfrm>
    </dsp:sp>
    <dsp:sp modelId="{85A65FA3-64F3-4E4F-B076-716E34B0CB94}">
      <dsp:nvSpPr>
        <dsp:cNvPr id="0" name=""/>
        <dsp:cNvSpPr/>
      </dsp:nvSpPr>
      <dsp:spPr>
        <a:xfrm>
          <a:off x="977325" y="54738"/>
          <a:ext cx="710192" cy="552433"/>
        </a:xfrm>
        <a:prstGeom prst="rect">
          <a:avLst/>
        </a:prstGeom>
        <a:noFill/>
        <a:ln>
          <a:noFill/>
        </a:ln>
        <a:effectLst/>
      </dsp:spPr>
      <dsp:style>
        <a:lnRef idx="0">
          <a:scrgbClr r="0" g="0" b="0"/>
        </a:lnRef>
        <a:fillRef idx="0">
          <a:scrgbClr r="0" g="0" b="0"/>
        </a:fillRef>
        <a:effectRef idx="0">
          <a:scrgbClr r="0" g="0" b="0"/>
        </a:effectRef>
        <a:fontRef idx="minor"/>
      </dsp:style>
    </dsp:sp>
    <dsp:sp modelId="{17A93773-8195-486F-8553-A5390786BACC}">
      <dsp:nvSpPr>
        <dsp:cNvPr id="0" name=""/>
        <dsp:cNvSpPr/>
      </dsp:nvSpPr>
      <dsp:spPr>
        <a:xfrm rot="5400000">
          <a:off x="964132" y="1400348"/>
          <a:ext cx="580055" cy="66037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6E21B6-474F-49A2-B63D-4AC20FB9556A}">
      <dsp:nvSpPr>
        <dsp:cNvPr id="0" name=""/>
        <dsp:cNvSpPr/>
      </dsp:nvSpPr>
      <dsp:spPr>
        <a:xfrm>
          <a:off x="810452" y="757345"/>
          <a:ext cx="976471" cy="6834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Create </a:t>
          </a:r>
          <a:r>
            <a:rPr lang="en-US" sz="900" kern="1200" dirty="0" err="1"/>
            <a:t>BeautifulSoup</a:t>
          </a:r>
          <a:r>
            <a:rPr lang="en-US" sz="900" kern="1200" dirty="0"/>
            <a:t> object</a:t>
          </a:r>
          <a:endParaRPr lang="en-GB" sz="900" kern="1200" dirty="0"/>
        </a:p>
      </dsp:txBody>
      <dsp:txXfrm>
        <a:off x="843824" y="790717"/>
        <a:ext cx="909727" cy="616754"/>
      </dsp:txXfrm>
    </dsp:sp>
    <dsp:sp modelId="{EB0F574B-D1BB-4D6B-BDD3-83FA810072D5}">
      <dsp:nvSpPr>
        <dsp:cNvPr id="0" name=""/>
        <dsp:cNvSpPr/>
      </dsp:nvSpPr>
      <dsp:spPr>
        <a:xfrm>
          <a:off x="1786924" y="822533"/>
          <a:ext cx="710192" cy="552433"/>
        </a:xfrm>
        <a:prstGeom prst="rect">
          <a:avLst/>
        </a:prstGeom>
        <a:noFill/>
        <a:ln>
          <a:noFill/>
        </a:ln>
        <a:effectLst/>
      </dsp:spPr>
      <dsp:style>
        <a:lnRef idx="0">
          <a:scrgbClr r="0" g="0" b="0"/>
        </a:lnRef>
        <a:fillRef idx="0">
          <a:scrgbClr r="0" g="0" b="0"/>
        </a:fillRef>
        <a:effectRef idx="0">
          <a:scrgbClr r="0" g="0" b="0"/>
        </a:effectRef>
        <a:fontRef idx="minor"/>
      </dsp:style>
    </dsp:sp>
    <dsp:sp modelId="{029A6C46-5042-4DE8-AF3D-98213FBAEF4E}">
      <dsp:nvSpPr>
        <dsp:cNvPr id="0" name=""/>
        <dsp:cNvSpPr/>
      </dsp:nvSpPr>
      <dsp:spPr>
        <a:xfrm rot="5400000">
          <a:off x="1773730" y="2168143"/>
          <a:ext cx="580055" cy="66037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F74B7F-01DD-4A85-A133-05FD5E1DBC33}">
      <dsp:nvSpPr>
        <dsp:cNvPr id="0" name=""/>
        <dsp:cNvSpPr/>
      </dsp:nvSpPr>
      <dsp:spPr>
        <a:xfrm>
          <a:off x="1620051" y="1525140"/>
          <a:ext cx="976471" cy="6834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Find tables</a:t>
          </a:r>
          <a:endParaRPr lang="en-GB" sz="900" kern="1200" dirty="0"/>
        </a:p>
      </dsp:txBody>
      <dsp:txXfrm>
        <a:off x="1653423" y="1558512"/>
        <a:ext cx="909727" cy="616754"/>
      </dsp:txXfrm>
    </dsp:sp>
    <dsp:sp modelId="{66CCB15C-4510-4FC6-AF69-11C6523259B8}">
      <dsp:nvSpPr>
        <dsp:cNvPr id="0" name=""/>
        <dsp:cNvSpPr/>
      </dsp:nvSpPr>
      <dsp:spPr>
        <a:xfrm>
          <a:off x="2596522" y="1590327"/>
          <a:ext cx="710192" cy="552433"/>
        </a:xfrm>
        <a:prstGeom prst="rect">
          <a:avLst/>
        </a:prstGeom>
        <a:noFill/>
        <a:ln>
          <a:noFill/>
        </a:ln>
        <a:effectLst/>
      </dsp:spPr>
      <dsp:style>
        <a:lnRef idx="0">
          <a:scrgbClr r="0" g="0" b="0"/>
        </a:lnRef>
        <a:fillRef idx="0">
          <a:scrgbClr r="0" g="0" b="0"/>
        </a:fillRef>
        <a:effectRef idx="0">
          <a:scrgbClr r="0" g="0" b="0"/>
        </a:effectRef>
        <a:fontRef idx="minor"/>
      </dsp:style>
    </dsp:sp>
    <dsp:sp modelId="{967F6CE3-9BE1-4F40-A805-61D9A5F3A760}">
      <dsp:nvSpPr>
        <dsp:cNvPr id="0" name=""/>
        <dsp:cNvSpPr/>
      </dsp:nvSpPr>
      <dsp:spPr>
        <a:xfrm rot="5400000">
          <a:off x="2583329" y="2935937"/>
          <a:ext cx="580055" cy="66037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D52E63-1721-4526-9B02-6EE1D46FE6C9}">
      <dsp:nvSpPr>
        <dsp:cNvPr id="0" name=""/>
        <dsp:cNvSpPr/>
      </dsp:nvSpPr>
      <dsp:spPr>
        <a:xfrm>
          <a:off x="2429650" y="2292934"/>
          <a:ext cx="976471" cy="6834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Get Column names</a:t>
          </a:r>
          <a:endParaRPr lang="en-GB" sz="900" kern="1200" dirty="0"/>
        </a:p>
      </dsp:txBody>
      <dsp:txXfrm>
        <a:off x="2463022" y="2326306"/>
        <a:ext cx="909727" cy="616754"/>
      </dsp:txXfrm>
    </dsp:sp>
    <dsp:sp modelId="{EAC7CFF0-5DD5-49C7-BA88-31A44E1D9D5A}">
      <dsp:nvSpPr>
        <dsp:cNvPr id="0" name=""/>
        <dsp:cNvSpPr/>
      </dsp:nvSpPr>
      <dsp:spPr>
        <a:xfrm>
          <a:off x="3406121" y="2358121"/>
          <a:ext cx="710192" cy="552433"/>
        </a:xfrm>
        <a:prstGeom prst="rect">
          <a:avLst/>
        </a:prstGeom>
        <a:noFill/>
        <a:ln>
          <a:noFill/>
        </a:ln>
        <a:effectLst/>
      </dsp:spPr>
      <dsp:style>
        <a:lnRef idx="0">
          <a:scrgbClr r="0" g="0" b="0"/>
        </a:lnRef>
        <a:fillRef idx="0">
          <a:scrgbClr r="0" g="0" b="0"/>
        </a:fillRef>
        <a:effectRef idx="0">
          <a:scrgbClr r="0" g="0" b="0"/>
        </a:effectRef>
        <a:fontRef idx="minor"/>
      </dsp:style>
    </dsp:sp>
    <dsp:sp modelId="{701E3B9F-47B1-4AC2-8806-F62C07076D18}">
      <dsp:nvSpPr>
        <dsp:cNvPr id="0" name=""/>
        <dsp:cNvSpPr/>
      </dsp:nvSpPr>
      <dsp:spPr>
        <a:xfrm rot="5400000">
          <a:off x="3392928" y="3703731"/>
          <a:ext cx="580055" cy="66037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4383AD-2002-492B-ACD3-15735BC96797}">
      <dsp:nvSpPr>
        <dsp:cNvPr id="0" name=""/>
        <dsp:cNvSpPr/>
      </dsp:nvSpPr>
      <dsp:spPr>
        <a:xfrm>
          <a:off x="3127413" y="3062526"/>
          <a:ext cx="976471" cy="6834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Create a data frame by parsing the launch HTML tables</a:t>
          </a:r>
          <a:endParaRPr lang="en-GB" sz="900" kern="1200" dirty="0"/>
        </a:p>
      </dsp:txBody>
      <dsp:txXfrm>
        <a:off x="3160785" y="3095898"/>
        <a:ext cx="909727" cy="616754"/>
      </dsp:txXfrm>
    </dsp:sp>
    <dsp:sp modelId="{D3FA26FE-9433-489B-9E8E-F10AD45F3DDC}">
      <dsp:nvSpPr>
        <dsp:cNvPr id="0" name=""/>
        <dsp:cNvSpPr/>
      </dsp:nvSpPr>
      <dsp:spPr>
        <a:xfrm>
          <a:off x="4215720" y="3125915"/>
          <a:ext cx="710192" cy="552433"/>
        </a:xfrm>
        <a:prstGeom prst="rect">
          <a:avLst/>
        </a:prstGeom>
        <a:noFill/>
        <a:ln>
          <a:noFill/>
        </a:ln>
        <a:effectLst/>
      </dsp:spPr>
      <dsp:style>
        <a:lnRef idx="0">
          <a:scrgbClr r="0" g="0" b="0"/>
        </a:lnRef>
        <a:fillRef idx="0">
          <a:scrgbClr r="0" g="0" b="0"/>
        </a:fillRef>
        <a:effectRef idx="0">
          <a:scrgbClr r="0" g="0" b="0"/>
        </a:effectRef>
        <a:fontRef idx="minor"/>
      </dsp:style>
    </dsp:sp>
    <dsp:sp modelId="{E11F0768-45E2-4B1E-A358-95740BD434F7}">
      <dsp:nvSpPr>
        <dsp:cNvPr id="0" name=""/>
        <dsp:cNvSpPr/>
      </dsp:nvSpPr>
      <dsp:spPr>
        <a:xfrm>
          <a:off x="4048847" y="3828522"/>
          <a:ext cx="976471" cy="6834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Extract to .csv file</a:t>
          </a:r>
          <a:endParaRPr lang="en-GB" sz="900" kern="1200" dirty="0"/>
        </a:p>
      </dsp:txBody>
      <dsp:txXfrm>
        <a:off x="4082219" y="3861894"/>
        <a:ext cx="909727" cy="616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4B62A-923F-4294-A4DB-850B98639BB5}">
      <dsp:nvSpPr>
        <dsp:cNvPr id="0" name=""/>
        <dsp:cNvSpPr/>
      </dsp:nvSpPr>
      <dsp:spPr>
        <a:xfrm>
          <a:off x="0" y="1560487"/>
          <a:ext cx="2751422" cy="25601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681" tIns="92456" rIns="195681" bIns="92456" numCol="1" spcCol="1270" anchor="ctr" anchorCtr="0">
          <a:noAutofit/>
        </a:bodyPr>
        <a:lstStyle/>
        <a:p>
          <a:pPr marL="0" lvl="0" indent="0" algn="ctr" defTabSz="577850">
            <a:lnSpc>
              <a:spcPct val="90000"/>
            </a:lnSpc>
            <a:spcBef>
              <a:spcPct val="0"/>
            </a:spcBef>
            <a:spcAft>
              <a:spcPct val="35000"/>
            </a:spcAft>
            <a:buNone/>
          </a:pPr>
          <a:r>
            <a:rPr lang="en-US" sz="1300" kern="1200"/>
            <a:t>Create</a:t>
          </a:r>
        </a:p>
      </dsp:txBody>
      <dsp:txXfrm>
        <a:off x="0" y="1560487"/>
        <a:ext cx="2751422" cy="256010"/>
      </dsp:txXfrm>
    </dsp:sp>
    <dsp:sp modelId="{F2FB5D3F-B7B9-4AB1-A816-6658365ECEDC}">
      <dsp:nvSpPr>
        <dsp:cNvPr id="0" name=""/>
        <dsp:cNvSpPr/>
      </dsp:nvSpPr>
      <dsp:spPr>
        <a:xfrm>
          <a:off x="2751422" y="1560487"/>
          <a:ext cx="8254266" cy="2560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435" tIns="139700" rIns="167435" bIns="139700" numCol="1" spcCol="1270" anchor="ctr" anchorCtr="0">
          <a:noAutofit/>
        </a:bodyPr>
        <a:lstStyle/>
        <a:p>
          <a:pPr marL="0" lvl="0" indent="0" algn="l" defTabSz="488950">
            <a:lnSpc>
              <a:spcPct val="90000"/>
            </a:lnSpc>
            <a:spcBef>
              <a:spcPct val="0"/>
            </a:spcBef>
            <a:spcAft>
              <a:spcPct val="35000"/>
            </a:spcAft>
            <a:buNone/>
          </a:pPr>
          <a:r>
            <a:rPr lang="en-US" sz="1100" kern="1200" dirty="0"/>
            <a:t>Landing outcome label</a:t>
          </a:r>
        </a:p>
      </dsp:txBody>
      <dsp:txXfrm>
        <a:off x="2751422" y="1560487"/>
        <a:ext cx="8254266" cy="256010"/>
      </dsp:txXfrm>
    </dsp:sp>
    <dsp:sp modelId="{F8006CEF-70D9-4B38-8C61-8D89AB8205CB}">
      <dsp:nvSpPr>
        <dsp:cNvPr id="0" name=""/>
        <dsp:cNvSpPr/>
      </dsp:nvSpPr>
      <dsp:spPr>
        <a:xfrm rot="10800000">
          <a:off x="0" y="1170582"/>
          <a:ext cx="2751422" cy="393744"/>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681" tIns="92456" rIns="195681" bIns="92456" numCol="1" spcCol="1270" anchor="ctr" anchorCtr="0">
          <a:noAutofit/>
        </a:bodyPr>
        <a:lstStyle/>
        <a:p>
          <a:pPr marL="0" lvl="0" indent="0" algn="ctr" defTabSz="577850">
            <a:lnSpc>
              <a:spcPct val="90000"/>
            </a:lnSpc>
            <a:spcBef>
              <a:spcPct val="0"/>
            </a:spcBef>
            <a:spcAft>
              <a:spcPct val="35000"/>
            </a:spcAft>
            <a:buNone/>
          </a:pPr>
          <a:r>
            <a:rPr lang="en-US" sz="1300" kern="1200"/>
            <a:t>Calculate</a:t>
          </a:r>
        </a:p>
      </dsp:txBody>
      <dsp:txXfrm rot="-10800000">
        <a:off x="0" y="1170582"/>
        <a:ext cx="2751422" cy="255934"/>
      </dsp:txXfrm>
    </dsp:sp>
    <dsp:sp modelId="{626435BF-186B-418A-B923-F008476675CB}">
      <dsp:nvSpPr>
        <dsp:cNvPr id="0" name=""/>
        <dsp:cNvSpPr/>
      </dsp:nvSpPr>
      <dsp:spPr>
        <a:xfrm>
          <a:off x="2751422" y="1170582"/>
          <a:ext cx="8254266" cy="25593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435" tIns="139700" rIns="167435" bIns="139700" numCol="1" spcCol="1270" anchor="ctr" anchorCtr="0">
          <a:noAutofit/>
        </a:bodyPr>
        <a:lstStyle/>
        <a:p>
          <a:pPr marL="0" lvl="0" indent="0" algn="l" defTabSz="488950">
            <a:lnSpc>
              <a:spcPct val="90000"/>
            </a:lnSpc>
            <a:spcBef>
              <a:spcPct val="0"/>
            </a:spcBef>
            <a:spcAft>
              <a:spcPct val="35000"/>
            </a:spcAft>
            <a:buNone/>
          </a:pPr>
          <a:r>
            <a:rPr lang="en-US" sz="1100" kern="1200" dirty="0"/>
            <a:t>Number and </a:t>
          </a:r>
          <a:r>
            <a:rPr lang="en-US" sz="1100" kern="1200" dirty="0" err="1"/>
            <a:t>occurence</a:t>
          </a:r>
          <a:r>
            <a:rPr lang="en-US" sz="1100" kern="1200" dirty="0"/>
            <a:t> of mission outcome per orbit type</a:t>
          </a:r>
        </a:p>
      </dsp:txBody>
      <dsp:txXfrm>
        <a:off x="2751422" y="1170582"/>
        <a:ext cx="8254266" cy="255934"/>
      </dsp:txXfrm>
    </dsp:sp>
    <dsp:sp modelId="{C8D2A1BC-30F5-4CAD-B955-7C7EAFF1C8DB}">
      <dsp:nvSpPr>
        <dsp:cNvPr id="0" name=""/>
        <dsp:cNvSpPr/>
      </dsp:nvSpPr>
      <dsp:spPr>
        <a:xfrm rot="10800000">
          <a:off x="0" y="780678"/>
          <a:ext cx="2751422" cy="393744"/>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681" tIns="92456" rIns="195681" bIns="92456" numCol="1" spcCol="1270" anchor="ctr" anchorCtr="0">
          <a:noAutofit/>
        </a:bodyPr>
        <a:lstStyle/>
        <a:p>
          <a:pPr marL="0" lvl="0" indent="0" algn="ctr" defTabSz="577850">
            <a:lnSpc>
              <a:spcPct val="90000"/>
            </a:lnSpc>
            <a:spcBef>
              <a:spcPct val="0"/>
            </a:spcBef>
            <a:spcAft>
              <a:spcPct val="35000"/>
            </a:spcAft>
            <a:buNone/>
          </a:pPr>
          <a:r>
            <a:rPr lang="en-US" sz="1300" kern="1200"/>
            <a:t>Calculate</a:t>
          </a:r>
        </a:p>
      </dsp:txBody>
      <dsp:txXfrm rot="-10800000">
        <a:off x="0" y="780678"/>
        <a:ext cx="2751422" cy="255934"/>
      </dsp:txXfrm>
    </dsp:sp>
    <dsp:sp modelId="{E6DECB40-204B-4079-91CB-2915ACF5E89B}">
      <dsp:nvSpPr>
        <dsp:cNvPr id="0" name=""/>
        <dsp:cNvSpPr/>
      </dsp:nvSpPr>
      <dsp:spPr>
        <a:xfrm>
          <a:off x="2751422" y="780678"/>
          <a:ext cx="8254266" cy="25593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435" tIns="139700" rIns="167435" bIns="139700" numCol="1" spcCol="1270" anchor="ctr" anchorCtr="0">
          <a:noAutofit/>
        </a:bodyPr>
        <a:lstStyle/>
        <a:p>
          <a:pPr marL="0" lvl="0" indent="0" algn="l" defTabSz="488950">
            <a:lnSpc>
              <a:spcPct val="90000"/>
            </a:lnSpc>
            <a:spcBef>
              <a:spcPct val="0"/>
            </a:spcBef>
            <a:spcAft>
              <a:spcPct val="35000"/>
            </a:spcAft>
            <a:buNone/>
          </a:pPr>
          <a:r>
            <a:rPr lang="en-US" sz="1100" kern="1200" dirty="0"/>
            <a:t>Number and occurrence of each orbit</a:t>
          </a:r>
        </a:p>
      </dsp:txBody>
      <dsp:txXfrm>
        <a:off x="2751422" y="780678"/>
        <a:ext cx="8254266" cy="255934"/>
      </dsp:txXfrm>
    </dsp:sp>
    <dsp:sp modelId="{AE570D4F-7CDA-42D1-828D-1F3060471C0D}">
      <dsp:nvSpPr>
        <dsp:cNvPr id="0" name=""/>
        <dsp:cNvSpPr/>
      </dsp:nvSpPr>
      <dsp:spPr>
        <a:xfrm rot="10800000">
          <a:off x="0" y="390773"/>
          <a:ext cx="2751422" cy="393744"/>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681" tIns="92456" rIns="195681" bIns="92456" numCol="1" spcCol="1270" anchor="ctr" anchorCtr="0">
          <a:noAutofit/>
        </a:bodyPr>
        <a:lstStyle/>
        <a:p>
          <a:pPr marL="0" lvl="0" indent="0" algn="ctr" defTabSz="577850">
            <a:lnSpc>
              <a:spcPct val="90000"/>
            </a:lnSpc>
            <a:spcBef>
              <a:spcPct val="0"/>
            </a:spcBef>
            <a:spcAft>
              <a:spcPct val="35000"/>
            </a:spcAft>
            <a:buNone/>
          </a:pPr>
          <a:r>
            <a:rPr lang="en-US" sz="1300" kern="1200"/>
            <a:t>Calculate</a:t>
          </a:r>
        </a:p>
      </dsp:txBody>
      <dsp:txXfrm rot="-10800000">
        <a:off x="0" y="390773"/>
        <a:ext cx="2751422" cy="255934"/>
      </dsp:txXfrm>
    </dsp:sp>
    <dsp:sp modelId="{47F31F32-1846-4045-9EF4-A4421B71E7AE}">
      <dsp:nvSpPr>
        <dsp:cNvPr id="0" name=""/>
        <dsp:cNvSpPr/>
      </dsp:nvSpPr>
      <dsp:spPr>
        <a:xfrm>
          <a:off x="2751422" y="390773"/>
          <a:ext cx="8254266" cy="25593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435" tIns="139700" rIns="167435" bIns="139700" numCol="1" spcCol="1270" anchor="ctr" anchorCtr="0">
          <a:noAutofit/>
        </a:bodyPr>
        <a:lstStyle/>
        <a:p>
          <a:pPr marL="0" lvl="0" indent="0" algn="l" defTabSz="488950">
            <a:lnSpc>
              <a:spcPct val="90000"/>
            </a:lnSpc>
            <a:spcBef>
              <a:spcPct val="0"/>
            </a:spcBef>
            <a:spcAft>
              <a:spcPct val="35000"/>
            </a:spcAft>
            <a:buNone/>
          </a:pPr>
          <a:r>
            <a:rPr lang="en-US" sz="1100" kern="1200" dirty="0"/>
            <a:t>Number of launches on each site</a:t>
          </a:r>
        </a:p>
      </dsp:txBody>
      <dsp:txXfrm>
        <a:off x="2751422" y="390773"/>
        <a:ext cx="8254266" cy="255934"/>
      </dsp:txXfrm>
    </dsp:sp>
    <dsp:sp modelId="{21354A83-A95D-44F2-A972-AF7BE51739C4}">
      <dsp:nvSpPr>
        <dsp:cNvPr id="0" name=""/>
        <dsp:cNvSpPr/>
      </dsp:nvSpPr>
      <dsp:spPr>
        <a:xfrm rot="10800000">
          <a:off x="0" y="868"/>
          <a:ext cx="2751422" cy="393744"/>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681" tIns="92456" rIns="195681" bIns="92456" numCol="1" spcCol="1270" anchor="ctr" anchorCtr="0">
          <a:noAutofit/>
        </a:bodyPr>
        <a:lstStyle/>
        <a:p>
          <a:pPr marL="0" lvl="0" indent="0" algn="ctr" defTabSz="577850">
            <a:lnSpc>
              <a:spcPct val="90000"/>
            </a:lnSpc>
            <a:spcBef>
              <a:spcPct val="0"/>
            </a:spcBef>
            <a:spcAft>
              <a:spcPct val="35000"/>
            </a:spcAft>
            <a:buNone/>
          </a:pPr>
          <a:r>
            <a:rPr lang="en-US" sz="1300" kern="1200"/>
            <a:t>Review</a:t>
          </a:r>
        </a:p>
      </dsp:txBody>
      <dsp:txXfrm rot="-10800000">
        <a:off x="0" y="868"/>
        <a:ext cx="2751422" cy="255934"/>
      </dsp:txXfrm>
    </dsp:sp>
    <dsp:sp modelId="{199D7ABC-DA33-4D7C-934C-D00FB82A1B9B}">
      <dsp:nvSpPr>
        <dsp:cNvPr id="0" name=""/>
        <dsp:cNvSpPr/>
      </dsp:nvSpPr>
      <dsp:spPr>
        <a:xfrm>
          <a:off x="2751422" y="868"/>
          <a:ext cx="8254266" cy="25593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435" tIns="139700" rIns="167435" bIns="139700" numCol="1" spcCol="1270" anchor="ctr" anchorCtr="0">
          <a:noAutofit/>
        </a:bodyPr>
        <a:lstStyle/>
        <a:p>
          <a:pPr marL="0" lvl="0" indent="0" algn="l" defTabSz="488950">
            <a:lnSpc>
              <a:spcPct val="90000"/>
            </a:lnSpc>
            <a:spcBef>
              <a:spcPct val="0"/>
            </a:spcBef>
            <a:spcAft>
              <a:spcPct val="35000"/>
            </a:spcAft>
            <a:buNone/>
          </a:pPr>
          <a:r>
            <a:rPr lang="en-US" sz="1100" kern="1200" dirty="0"/>
            <a:t>Null values and data types</a:t>
          </a:r>
        </a:p>
      </dsp:txBody>
      <dsp:txXfrm>
        <a:off x="2751422" y="868"/>
        <a:ext cx="8254266" cy="2559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MartinB107/IBM-Data-Science-Project/blob/main/03%20SpaceX_Data_Wrangling.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artinB107/IBM-Data-Science-Project/blob/main/05%20EDA%20with%20SQL%20Visualisation.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artinB107/IBM-Data-Science-Project/blob/main/04%20jupyter-labs-eda-sql-coursera.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artinB107/IBM-Data-Science-Project/blob/main/06%20Interactive%20Visual%20Analytics%20with%20Folium%20lab.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rtinB107/IBM-Data-Science-Project/blob/main/07%20spacex_dash_app.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tinB107/IBM-Data-Science-Project/blob/main/08%20Machine%20Learning%20Prediction.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MartinB107/IBM-Data-Science-Project/blob/main/01%20SpaceX_Data_Collection_API.ipynb" TargetMode="External"/><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artinB107/IBM-Data-Science-Project/blob/main/01%20SpaceX_Data_Collection_API.ipynb" TargetMode="External"/><Relationship Id="rId7" Type="http://schemas.openxmlformats.org/officeDocument/2006/relationships/diagramColors" Target="../diagrams/colors4.xml"/><Relationship Id="rId12"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image" Target="../media/image19.png"/><Relationship Id="rId5" Type="http://schemas.openxmlformats.org/officeDocument/2006/relationships/diagramLayout" Target="../diagrams/layout4.xml"/><Relationship Id="rId10" Type="http://schemas.openxmlformats.org/officeDocument/2006/relationships/image" Target="../media/image18.png"/><Relationship Id="rId4" Type="http://schemas.openxmlformats.org/officeDocument/2006/relationships/diagramData" Target="../diagrams/data4.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Martin Byrne</a:t>
            </a:r>
          </a:p>
          <a:p>
            <a:r>
              <a:rPr lang="en-US" dirty="0">
                <a:solidFill>
                  <a:schemeClr val="bg2"/>
                </a:solidFill>
                <a:latin typeface="Abadi" panose="020B0604020104020204" pitchFamily="34" charset="0"/>
                <a:ea typeface="SF Pro" pitchFamily="2" charset="0"/>
                <a:cs typeface="SF Pro" pitchFamily="2" charset="0"/>
              </a:rPr>
              <a:t>Feb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520" y="1451999"/>
            <a:ext cx="10776452" cy="1817367"/>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a:t>
            </a:r>
            <a:r>
              <a:rPr lang="en-US" sz="1600" dirty="0" err="1">
                <a:solidFill>
                  <a:schemeClr val="accent3">
                    <a:lumMod val="25000"/>
                  </a:schemeClr>
                </a:solidFill>
                <a:latin typeface="Abadi" panose="020B0604020104020204" pitchFamily="34" charset="0"/>
              </a:rPr>
              <a:t>pad.True</a:t>
            </a:r>
            <a:r>
              <a:rPr lang="en-US" sz="1600" dirty="0">
                <a:solidFill>
                  <a:schemeClr val="accent3">
                    <a:lumMod val="25000"/>
                  </a:schemeClr>
                </a:solidFill>
                <a:latin typeface="Abadi" panose="020B0604020104020204" pitchFamily="34" charset="0"/>
              </a:rPr>
              <a:t> ASDS means the mission outcome was successfully landed on a drone ship False ASDS means the mission outcome was unsuccessfully landed on a drone ship.</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10" name="Diagram 1">
            <a:extLst>
              <a:ext uri="{FF2B5EF4-FFF2-40B4-BE49-F238E27FC236}">
                <a16:creationId xmlns:a16="http://schemas.microsoft.com/office/drawing/2014/main" id="{F2DC3888-A024-4039-B5D7-02DBC6A3AE16}"/>
              </a:ext>
            </a:extLst>
          </p:cNvPr>
          <p:cNvGraphicFramePr/>
          <p:nvPr>
            <p:extLst>
              <p:ext uri="{D42A27DB-BD31-4B8C-83A1-F6EECF244321}">
                <p14:modId xmlns:p14="http://schemas.microsoft.com/office/powerpoint/2010/main" val="1899106248"/>
              </p:ext>
            </p:extLst>
          </p:nvPr>
        </p:nvGraphicFramePr>
        <p:xfrm>
          <a:off x="524967" y="3298862"/>
          <a:ext cx="11005688" cy="1817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2">
            <a:extLst>
              <a:ext uri="{FF2B5EF4-FFF2-40B4-BE49-F238E27FC236}">
                <a16:creationId xmlns:a16="http://schemas.microsoft.com/office/drawing/2014/main" id="{D00DFA21-E549-4533-B670-41E42137FBF2}"/>
              </a:ext>
            </a:extLst>
          </p:cNvPr>
          <p:cNvSpPr txBox="1">
            <a:spLocks/>
          </p:cNvSpPr>
          <p:nvPr/>
        </p:nvSpPr>
        <p:spPr>
          <a:xfrm>
            <a:off x="734028" y="6145403"/>
            <a:ext cx="7510463" cy="54905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8"/>
              </a:rPr>
              <a:t>https://github.com/MartinB107/IBM-Data-Science-Project/blob/main/03%20SpaceX_Data_Wrangling.ipynb</a:t>
            </a:r>
            <a:r>
              <a:rPr lang="en-US" sz="2200" dirty="0">
                <a:solidFill>
                  <a:schemeClr val="accent3">
                    <a:lumMod val="25000"/>
                  </a:schemeClr>
                </a:solidFill>
                <a:latin typeface="Abadi" panose="020B0604020104020204" pitchFamily="34" charset="0"/>
              </a:rPr>
              <a:t> </a:t>
            </a: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D9E97D81-A978-4758-8A93-47C19B104075}"/>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4616849"/>
          </a:xfrm>
          <a:prstGeom prst="rect">
            <a:avLst/>
          </a:prstGeom>
        </p:spPr>
        <p:txBody>
          <a:bodyPr vert="horz" lIns="91440" tIns="45720" rIns="91440" bIns="45720" rtlCol="0" anchor="ctr">
            <a:normAutofit/>
          </a:bodyPr>
          <a:lstStyle/>
          <a:p>
            <a:pPr>
              <a:spcBef>
                <a:spcPts val="1400"/>
              </a:spcBef>
            </a:pPr>
            <a:r>
              <a:rPr lang="en-US" sz="1600" dirty="0"/>
              <a:t>Scatter plots show how much one variable is affected by another. The relationship between two variables is called their correlation . Scatter plots usually consist of a large body of data.</a:t>
            </a:r>
          </a:p>
          <a:p>
            <a:pPr lvl="1">
              <a:spcBef>
                <a:spcPts val="1400"/>
              </a:spcBef>
              <a:buFont typeface="Wingdings" panose="05000000000000000000" pitchFamily="2" charset="2"/>
              <a:buChar char="Ø"/>
            </a:pPr>
            <a:r>
              <a:rPr lang="en-US" sz="1200" dirty="0"/>
              <a:t>Flight Number vs Payload Mass, Flight Number vs Launch Site, Payload vs Launch Site, Orbit vs Flight Number, Payload vs Orbit Type, Orbit vs Payload Mass</a:t>
            </a:r>
          </a:p>
          <a:p>
            <a:pPr>
              <a:spcBef>
                <a:spcPts val="1400"/>
              </a:spcBef>
            </a:pPr>
            <a:r>
              <a:rPr lang="en-US" sz="1600" dirty="0"/>
              <a:t>A bar diagram makes it easy to compare sets of data between different groups at a glance. The graph represents categories on one axis and a discrete value in the other. The goal is to show the relationship between the two axes. Bar charts can also show big changes in data over time.</a:t>
            </a:r>
          </a:p>
          <a:p>
            <a:pPr lvl="1">
              <a:spcBef>
                <a:spcPts val="1400"/>
              </a:spcBef>
              <a:buFont typeface="Wingdings" panose="05000000000000000000" pitchFamily="2" charset="2"/>
              <a:buChar char="Ø"/>
            </a:pPr>
            <a:r>
              <a:rPr lang="en-US" sz="1200" dirty="0"/>
              <a:t>Mean vs Orbit</a:t>
            </a:r>
          </a:p>
          <a:p>
            <a:pPr>
              <a:spcBef>
                <a:spcPts val="1400"/>
              </a:spcBef>
            </a:pPr>
            <a:r>
              <a:rPr lang="en-US" sz="1600" dirty="0"/>
              <a:t>Line graphs are useful in that they show data variables and trends very clearly and can help to make predictions about the results of data not yet recorded</a:t>
            </a:r>
          </a:p>
          <a:p>
            <a:pPr lvl="1">
              <a:spcBef>
                <a:spcPts val="1400"/>
              </a:spcBef>
              <a:buFont typeface="Wingdings" panose="05000000000000000000" pitchFamily="2" charset="2"/>
              <a:buChar char="Ø"/>
            </a:pPr>
            <a:r>
              <a:rPr lang="en-US" sz="1200" dirty="0"/>
              <a:t>Success Rate vs Year</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11</a:t>
            </a:fld>
            <a:endParaRPr lang="en-US" sz="1000">
              <a:solidFill>
                <a:schemeClr val="tx1">
                  <a:tint val="75000"/>
                </a:schemeClr>
              </a:solidFill>
              <a:latin typeface="+mn-lt"/>
            </a:endParaRPr>
          </a:p>
        </p:txBody>
      </p:sp>
      <p:sp>
        <p:nvSpPr>
          <p:cNvPr id="16" name="Text Placeholder 2">
            <a:extLst>
              <a:ext uri="{FF2B5EF4-FFF2-40B4-BE49-F238E27FC236}">
                <a16:creationId xmlns:a16="http://schemas.microsoft.com/office/drawing/2014/main" id="{7AB675CC-2959-4800-9F23-C198C2242254}"/>
              </a:ext>
            </a:extLst>
          </p:cNvPr>
          <p:cNvSpPr txBox="1">
            <a:spLocks/>
          </p:cNvSpPr>
          <p:nvPr/>
        </p:nvSpPr>
        <p:spPr>
          <a:xfrm>
            <a:off x="1098468" y="6177615"/>
            <a:ext cx="7510463" cy="54905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2"/>
              </a:rPr>
              <a:t>https://github.com/MartinB107/IBM-Data-Science-Project/blob/main/05%20EDA%20with%20SQL%20Visualisation.ipynb</a:t>
            </a:r>
            <a:r>
              <a:rPr lang="en-US" sz="2200" dirty="0">
                <a:solidFill>
                  <a:schemeClr val="accent3">
                    <a:lumMod val="25000"/>
                  </a:schemeClr>
                </a:solidFill>
                <a:latin typeface="Abadi" panose="020B0604020104020204" pitchFamily="34" charset="0"/>
              </a:rPr>
              <a:t> </a:t>
            </a:r>
            <a:endParaRPr lang="en-US"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32405FDA-CB27-4506-BA80-B7DD00CB25C5}"/>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4616849"/>
          </a:xfrm>
          <a:prstGeom prst="rect">
            <a:avLst/>
          </a:prstGeom>
        </p:spPr>
        <p:txBody>
          <a:bodyPr vert="horz" lIns="91440" tIns="45720" rIns="91440" bIns="45720" rtlCol="0" anchor="ctr">
            <a:normAutofit/>
          </a:bodyPr>
          <a:lstStyle/>
          <a:p>
            <a:pPr>
              <a:spcBef>
                <a:spcPts val="1400"/>
              </a:spcBef>
            </a:pPr>
            <a:r>
              <a:rPr lang="en-US" sz="1600" dirty="0"/>
              <a:t>Performed SQL queries to gather information about the dataset</a:t>
            </a:r>
          </a:p>
          <a:p>
            <a:pPr lvl="1">
              <a:spcBef>
                <a:spcPts val="1400"/>
              </a:spcBef>
            </a:pPr>
            <a:r>
              <a:rPr lang="en-US" sz="1200" dirty="0"/>
              <a:t>Displaying the names of the unique launch sites in the space mission</a:t>
            </a:r>
          </a:p>
          <a:p>
            <a:pPr lvl="1">
              <a:spcBef>
                <a:spcPts val="1400"/>
              </a:spcBef>
            </a:pPr>
            <a:r>
              <a:rPr lang="en-US" sz="1200" dirty="0"/>
              <a:t>Displaying 5 records where launch sites begin with the string 'KSC’</a:t>
            </a:r>
          </a:p>
          <a:p>
            <a:pPr lvl="1">
              <a:spcBef>
                <a:spcPts val="1400"/>
              </a:spcBef>
            </a:pPr>
            <a:r>
              <a:rPr lang="en-US" sz="1200" dirty="0"/>
              <a:t>Displaying the total payload mass carried by boosters launched by NASA (CRS)</a:t>
            </a:r>
          </a:p>
          <a:p>
            <a:pPr lvl="1">
              <a:spcBef>
                <a:spcPts val="1400"/>
              </a:spcBef>
            </a:pPr>
            <a:r>
              <a:rPr lang="en-US" sz="1200" dirty="0"/>
              <a:t>Displaying average payload mass carried by booster version F9 v1.1</a:t>
            </a:r>
          </a:p>
          <a:p>
            <a:pPr lvl="1">
              <a:spcBef>
                <a:spcPts val="1400"/>
              </a:spcBef>
            </a:pPr>
            <a:r>
              <a:rPr lang="en-US" sz="1200" dirty="0"/>
              <a:t>Listing the date where the successful landing outcome in drone ship was achieved.</a:t>
            </a:r>
          </a:p>
          <a:p>
            <a:pPr lvl="1">
              <a:spcBef>
                <a:spcPts val="1400"/>
              </a:spcBef>
            </a:pPr>
            <a:r>
              <a:rPr lang="en-US" sz="1200" dirty="0"/>
              <a:t>Listing the names of the boosters which have success in ground pad and have payload mass greater than 4000 but less than 6000</a:t>
            </a:r>
          </a:p>
          <a:p>
            <a:pPr lvl="1">
              <a:spcBef>
                <a:spcPts val="1400"/>
              </a:spcBef>
            </a:pPr>
            <a:r>
              <a:rPr lang="en-US" sz="1200" dirty="0"/>
              <a:t>Listing the total number of successful and failure mission outcomes</a:t>
            </a:r>
          </a:p>
          <a:p>
            <a:pPr lvl="1">
              <a:spcBef>
                <a:spcPts val="1400"/>
              </a:spcBef>
            </a:pPr>
            <a:r>
              <a:rPr lang="en-US" sz="1200" dirty="0"/>
              <a:t>Listing the names of the </a:t>
            </a:r>
            <a:r>
              <a:rPr lang="en-US" sz="1200" dirty="0" err="1"/>
              <a:t>booster_versions</a:t>
            </a:r>
            <a:r>
              <a:rPr lang="en-US" sz="1200" dirty="0"/>
              <a:t> which have carried the maximum payload mass.</a:t>
            </a:r>
          </a:p>
          <a:p>
            <a:pPr lvl="1">
              <a:spcBef>
                <a:spcPts val="1400"/>
              </a:spcBef>
            </a:pPr>
            <a:r>
              <a:rPr lang="en-US" sz="1200" dirty="0"/>
              <a:t>Listing the records which will display the month names, successful </a:t>
            </a:r>
            <a:r>
              <a:rPr lang="en-US" sz="1200" dirty="0" err="1"/>
              <a:t>landing_outcomes</a:t>
            </a:r>
            <a:r>
              <a:rPr lang="en-US" sz="1200" dirty="0"/>
              <a:t> in ground pad ,booster versions, </a:t>
            </a:r>
            <a:r>
              <a:rPr lang="en-US" sz="1200" dirty="0" err="1"/>
              <a:t>launch_site</a:t>
            </a:r>
            <a:r>
              <a:rPr lang="en-US" sz="1200" dirty="0"/>
              <a:t> for the months in year 2017</a:t>
            </a:r>
          </a:p>
          <a:p>
            <a:pPr lvl="1">
              <a:spcBef>
                <a:spcPts val="1400"/>
              </a:spcBef>
            </a:pPr>
            <a:r>
              <a:rPr lang="en-US" sz="1200" dirty="0"/>
              <a:t>Ranking the count of successful </a:t>
            </a:r>
            <a:r>
              <a:rPr lang="en-US" sz="1200" dirty="0" err="1"/>
              <a:t>landing_outcomes</a:t>
            </a:r>
            <a:r>
              <a:rPr lang="en-US" sz="1200" dirty="0"/>
              <a:t> between the date 2010-06-04 and 2017-03-20 in descending order</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12</a:t>
            </a:fld>
            <a:endParaRPr lang="en-US" sz="1000">
              <a:solidFill>
                <a:schemeClr val="tx1">
                  <a:tint val="75000"/>
                </a:schemeClr>
              </a:solidFill>
              <a:latin typeface="+mn-lt"/>
            </a:endParaRPr>
          </a:p>
        </p:txBody>
      </p:sp>
      <p:sp>
        <p:nvSpPr>
          <p:cNvPr id="11" name="Text Placeholder 2">
            <a:extLst>
              <a:ext uri="{FF2B5EF4-FFF2-40B4-BE49-F238E27FC236}">
                <a16:creationId xmlns:a16="http://schemas.microsoft.com/office/drawing/2014/main" id="{FC455011-58EF-4B47-A4DC-71980B87AA49}"/>
              </a:ext>
            </a:extLst>
          </p:cNvPr>
          <p:cNvSpPr txBox="1">
            <a:spLocks/>
          </p:cNvSpPr>
          <p:nvPr/>
        </p:nvSpPr>
        <p:spPr>
          <a:xfrm>
            <a:off x="1098468" y="6177615"/>
            <a:ext cx="7510463" cy="54905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2"/>
              </a:rPr>
              <a:t>https://github.com/MartinB107/IBM-Data-Science-Project/blob/main/04%20jupyter-labs-eda-sql-coursera.ipynb</a:t>
            </a:r>
            <a:r>
              <a:rPr lang="en-US" sz="2200" dirty="0">
                <a:solidFill>
                  <a:schemeClr val="accent3">
                    <a:lumMod val="25000"/>
                  </a:schemeClr>
                </a:solidFill>
                <a:latin typeface="Abadi" panose="020B0604020104020204" pitchFamily="34" charset="0"/>
              </a:rPr>
              <a:t> </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B28946E4-5BEF-46F0-A56A-E7E85ACA148F}"/>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4616849"/>
          </a:xfrm>
          <a:prstGeom prst="rect">
            <a:avLst/>
          </a:prstGeom>
        </p:spPr>
        <p:txBody>
          <a:bodyPr vert="horz" lIns="91440" tIns="45720" rIns="91440" bIns="45720" rtlCol="0" anchor="ctr">
            <a:normAutofit/>
          </a:bodyPr>
          <a:lstStyle/>
          <a:p>
            <a:pPr>
              <a:spcBef>
                <a:spcPts val="1400"/>
              </a:spcBef>
            </a:pPr>
            <a:r>
              <a:rPr lang="en-US" sz="1600" dirty="0"/>
              <a:t>To visualize the Launch Data into an interactive map. We took the Latitude and Longitude Coordinates at each launch site and added a Circle Marker around each launch site with a label of the name of the launch site.</a:t>
            </a:r>
          </a:p>
          <a:p>
            <a:pPr>
              <a:spcBef>
                <a:spcPts val="1400"/>
              </a:spcBef>
            </a:pPr>
            <a:r>
              <a:rPr lang="en-US" sz="1600" dirty="0"/>
              <a:t>We assigned the </a:t>
            </a:r>
            <a:r>
              <a:rPr lang="en-US" sz="1600" dirty="0" err="1"/>
              <a:t>dataframe</a:t>
            </a:r>
            <a:r>
              <a:rPr lang="en-US" sz="1600" dirty="0"/>
              <a:t> </a:t>
            </a:r>
            <a:r>
              <a:rPr lang="en-US" sz="1600" dirty="0" err="1"/>
              <a:t>launch_outcomes</a:t>
            </a:r>
            <a:r>
              <a:rPr lang="en-US" sz="1600" dirty="0"/>
              <a:t>(failures, successes) to classes 0 and 1 with Green and Red markers on the map in a </a:t>
            </a:r>
            <a:r>
              <a:rPr lang="en-US" sz="1600" dirty="0" err="1"/>
              <a:t>MarkerCluster</a:t>
            </a:r>
            <a:r>
              <a:rPr lang="en-US" sz="1600" dirty="0"/>
              <a:t>()</a:t>
            </a:r>
          </a:p>
          <a:p>
            <a:pPr>
              <a:spcBef>
                <a:spcPts val="1400"/>
              </a:spcBef>
            </a:pPr>
            <a:r>
              <a:rPr lang="en-US" sz="1600" dirty="0"/>
              <a:t>Using Haversine’s formula we calculated the distance from the Launch Site to various landmarks to find various trends about what is around the Launch Site to measure patterns. Lines are drawn on the map to measure distance to landmarks</a:t>
            </a:r>
          </a:p>
          <a:p>
            <a:pPr>
              <a:spcBef>
                <a:spcPts val="1400"/>
              </a:spcBef>
            </a:pPr>
            <a:r>
              <a:rPr lang="en-US" sz="1600" dirty="0"/>
              <a:t>Example of some trends in which the Launch Site is situated in.</a:t>
            </a:r>
          </a:p>
          <a:p>
            <a:pPr lvl="1">
              <a:spcBef>
                <a:spcPts val="1400"/>
              </a:spcBef>
            </a:pPr>
            <a:r>
              <a:rPr lang="en-US" sz="1200" dirty="0"/>
              <a:t>Are launch sites in close proximity to railways? No</a:t>
            </a:r>
          </a:p>
          <a:p>
            <a:pPr lvl="1">
              <a:spcBef>
                <a:spcPts val="1400"/>
              </a:spcBef>
            </a:pPr>
            <a:r>
              <a:rPr lang="en-US" sz="1200" dirty="0"/>
              <a:t>Are launch sites in close proximity to highways? No</a:t>
            </a:r>
          </a:p>
          <a:p>
            <a:pPr lvl="1">
              <a:spcBef>
                <a:spcPts val="1400"/>
              </a:spcBef>
            </a:pPr>
            <a:r>
              <a:rPr lang="en-US" sz="1200" dirty="0"/>
              <a:t>Are launch sites in close proximity to coastline? Yes</a:t>
            </a:r>
          </a:p>
          <a:p>
            <a:pPr lvl="1">
              <a:spcBef>
                <a:spcPts val="1400"/>
              </a:spcBef>
            </a:pPr>
            <a:r>
              <a:rPr lang="en-US" sz="1200" dirty="0"/>
              <a:t>Do launch sites keep certain distance away from cities? Yes</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13</a:t>
            </a:fld>
            <a:endParaRPr lang="en-US" sz="1000">
              <a:solidFill>
                <a:schemeClr val="tx1">
                  <a:tint val="75000"/>
                </a:schemeClr>
              </a:solidFill>
              <a:latin typeface="+mn-lt"/>
            </a:endParaRPr>
          </a:p>
        </p:txBody>
      </p:sp>
      <p:sp>
        <p:nvSpPr>
          <p:cNvPr id="11" name="Text Placeholder 2">
            <a:extLst>
              <a:ext uri="{FF2B5EF4-FFF2-40B4-BE49-F238E27FC236}">
                <a16:creationId xmlns:a16="http://schemas.microsoft.com/office/drawing/2014/main" id="{90C2FABC-E23C-420E-8B08-99921246D44B}"/>
              </a:ext>
            </a:extLst>
          </p:cNvPr>
          <p:cNvSpPr txBox="1">
            <a:spLocks/>
          </p:cNvSpPr>
          <p:nvPr/>
        </p:nvSpPr>
        <p:spPr>
          <a:xfrm>
            <a:off x="1098468" y="6177615"/>
            <a:ext cx="7510463" cy="549050"/>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2"/>
              </a:rPr>
              <a:t>https://github.com/MartinB107/IBM-Data-Science-Project/blob/main/06%20Interactive%20Visual%20Analytics%20with%20Folium%20lab.ipynb</a:t>
            </a:r>
            <a:r>
              <a:rPr lang="en-US" sz="2200" dirty="0">
                <a:solidFill>
                  <a:schemeClr val="accent3">
                    <a:lumMod val="25000"/>
                  </a:schemeClr>
                </a:solidFill>
                <a:latin typeface="Abadi" panose="020B0604020104020204" pitchFamily="34" charset="0"/>
              </a:rPr>
              <a:t> </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519FC08B-7D2E-43A5-A528-821DCDCCCC82}"/>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4616849"/>
          </a:xfrm>
          <a:prstGeom prst="rect">
            <a:avLst/>
          </a:prstGeom>
        </p:spPr>
        <p:txBody>
          <a:bodyPr vert="horz" lIns="91440" tIns="45720" rIns="91440" bIns="45720" rtlCol="0" anchor="ctr">
            <a:normAutofit/>
          </a:bodyPr>
          <a:lstStyle/>
          <a:p>
            <a:pPr>
              <a:spcBef>
                <a:spcPts val="1400"/>
              </a:spcBef>
            </a:pPr>
            <a:r>
              <a:rPr lang="en-US" sz="1600" dirty="0"/>
              <a:t>Built an interactive dashboard with </a:t>
            </a:r>
            <a:r>
              <a:rPr lang="en-US" sz="1600" dirty="0" err="1"/>
              <a:t>Plotly</a:t>
            </a:r>
            <a:r>
              <a:rPr lang="en-US" sz="1600" dirty="0"/>
              <a:t> dash</a:t>
            </a:r>
          </a:p>
          <a:p>
            <a:pPr>
              <a:spcBef>
                <a:spcPts val="1400"/>
              </a:spcBef>
            </a:pPr>
            <a:r>
              <a:rPr lang="en-US" sz="1600" dirty="0"/>
              <a:t>Graphs</a:t>
            </a:r>
          </a:p>
          <a:p>
            <a:pPr marL="514350" lvl="1" indent="-285750">
              <a:spcBef>
                <a:spcPts val="1400"/>
              </a:spcBef>
              <a:buFont typeface="Wingdings" panose="05000000000000000000" pitchFamily="2" charset="2"/>
              <a:buChar char="Ø"/>
            </a:pPr>
            <a:r>
              <a:rPr lang="en-US" sz="1400" dirty="0"/>
              <a:t>Pie Chart showing the total launches by a certain site/all sites</a:t>
            </a:r>
          </a:p>
          <a:p>
            <a:pPr lvl="2">
              <a:spcBef>
                <a:spcPts val="1400"/>
              </a:spcBef>
            </a:pPr>
            <a:r>
              <a:rPr lang="en-US" sz="1200" dirty="0"/>
              <a:t>display relative proportions of multiple classes of data.</a:t>
            </a:r>
          </a:p>
          <a:p>
            <a:pPr lvl="2">
              <a:spcBef>
                <a:spcPts val="1400"/>
              </a:spcBef>
            </a:pPr>
            <a:r>
              <a:rPr lang="en-US" sz="1200" dirty="0"/>
              <a:t>size of the circle can be made proportional to the total quantity it represents.</a:t>
            </a:r>
          </a:p>
          <a:p>
            <a:pPr marL="514350" lvl="1" indent="-285750">
              <a:spcBef>
                <a:spcPts val="1400"/>
              </a:spcBef>
              <a:buFont typeface="Wingdings" panose="05000000000000000000" pitchFamily="2" charset="2"/>
              <a:buChar char="Ø"/>
            </a:pPr>
            <a:r>
              <a:rPr lang="en-US" sz="1400" dirty="0"/>
              <a:t>Scatter Graph showing the relationship with Outcome and Payload Mass (Kg) for the different Booster Versions</a:t>
            </a:r>
          </a:p>
          <a:p>
            <a:pPr lvl="2">
              <a:spcBef>
                <a:spcPts val="1400"/>
              </a:spcBef>
            </a:pPr>
            <a:r>
              <a:rPr lang="en-US" sz="1200" dirty="0"/>
              <a:t>It shows the relationship between two variables.</a:t>
            </a:r>
          </a:p>
          <a:p>
            <a:pPr lvl="2">
              <a:spcBef>
                <a:spcPts val="1400"/>
              </a:spcBef>
            </a:pPr>
            <a:r>
              <a:rPr lang="en-US" sz="1200" dirty="0"/>
              <a:t>It is the best method to show you a non-linear pattern.</a:t>
            </a:r>
          </a:p>
          <a:p>
            <a:pPr lvl="2">
              <a:spcBef>
                <a:spcPts val="1400"/>
              </a:spcBef>
            </a:pPr>
            <a:r>
              <a:rPr lang="en-US" sz="1200" dirty="0"/>
              <a:t>The range of data flow, i.e. maximum and minimum value, can be determined.</a:t>
            </a:r>
          </a:p>
          <a:p>
            <a:pPr lvl="2">
              <a:spcBef>
                <a:spcPts val="1400"/>
              </a:spcBef>
            </a:pPr>
            <a:r>
              <a:rPr lang="en-US" sz="1200" dirty="0"/>
              <a:t>Observation and reading are straightforward.</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14</a:t>
            </a:fld>
            <a:endParaRPr lang="en-US" sz="1000">
              <a:solidFill>
                <a:schemeClr val="tx1">
                  <a:tint val="75000"/>
                </a:schemeClr>
              </a:solidFill>
              <a:latin typeface="+mn-lt"/>
            </a:endParaRPr>
          </a:p>
        </p:txBody>
      </p:sp>
      <p:sp>
        <p:nvSpPr>
          <p:cNvPr id="11" name="Text Placeholder 2">
            <a:extLst>
              <a:ext uri="{FF2B5EF4-FFF2-40B4-BE49-F238E27FC236}">
                <a16:creationId xmlns:a16="http://schemas.microsoft.com/office/drawing/2014/main" id="{FF6DA9DF-4367-47B3-9880-7F433B962803}"/>
              </a:ext>
            </a:extLst>
          </p:cNvPr>
          <p:cNvSpPr txBox="1">
            <a:spLocks/>
          </p:cNvSpPr>
          <p:nvPr/>
        </p:nvSpPr>
        <p:spPr>
          <a:xfrm>
            <a:off x="1098468" y="6177615"/>
            <a:ext cx="7510463" cy="54905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2"/>
              </a:rPr>
              <a:t>https://github.com/MartinB107/IBM-Data-Science-Project/blob/main/07%20spacex_dash_app.ipynb</a:t>
            </a:r>
            <a:r>
              <a:rPr lang="en-US" sz="2200" dirty="0">
                <a:solidFill>
                  <a:schemeClr val="accent3">
                    <a:lumMod val="25000"/>
                  </a:schemeClr>
                </a:solidFill>
                <a:latin typeface="Abadi" panose="020B0604020104020204" pitchFamily="34" charset="0"/>
              </a:rPr>
              <a:t> </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952"/>
            <a:ext cx="5611125" cy="5278647"/>
          </a:xfrm>
          <a:prstGeom prst="rect">
            <a:avLst/>
          </a:prstGeom>
        </p:spPr>
        <p:txBody>
          <a:bodyPr>
            <a:no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BUILDING MODEL</a:t>
            </a:r>
          </a:p>
          <a:p>
            <a:pPr lvl="1">
              <a:lnSpc>
                <a:spcPct val="100000"/>
              </a:lnSpc>
              <a:spcBef>
                <a:spcPts val="1400"/>
              </a:spcBef>
            </a:pPr>
            <a:r>
              <a:rPr lang="en-US" sz="1200" dirty="0">
                <a:solidFill>
                  <a:schemeClr val="accent3">
                    <a:lumMod val="25000"/>
                  </a:schemeClr>
                </a:solidFill>
                <a:latin typeface="Abadi" panose="020B0604020104020204" pitchFamily="34" charset="0"/>
              </a:rPr>
              <a:t>Load our dataset into NumPy and Pandas</a:t>
            </a:r>
          </a:p>
          <a:p>
            <a:pPr lvl="1">
              <a:lnSpc>
                <a:spcPct val="100000"/>
              </a:lnSpc>
              <a:spcBef>
                <a:spcPts val="1400"/>
              </a:spcBef>
            </a:pPr>
            <a:r>
              <a:rPr lang="en-US" sz="1200" dirty="0">
                <a:solidFill>
                  <a:schemeClr val="accent3">
                    <a:lumMod val="25000"/>
                  </a:schemeClr>
                </a:solidFill>
                <a:latin typeface="Abadi" panose="020B0604020104020204" pitchFamily="34" charset="0"/>
              </a:rPr>
              <a:t>Transform Data</a:t>
            </a:r>
          </a:p>
          <a:p>
            <a:pPr lvl="1">
              <a:lnSpc>
                <a:spcPct val="100000"/>
              </a:lnSpc>
              <a:spcBef>
                <a:spcPts val="1400"/>
              </a:spcBef>
            </a:pPr>
            <a:r>
              <a:rPr lang="en-US" sz="1200" dirty="0">
                <a:solidFill>
                  <a:schemeClr val="accent3">
                    <a:lumMod val="25000"/>
                  </a:schemeClr>
                </a:solidFill>
                <a:latin typeface="Abadi" panose="020B0604020104020204" pitchFamily="34" charset="0"/>
              </a:rPr>
              <a:t>Split our data into training and test data sets</a:t>
            </a:r>
          </a:p>
          <a:p>
            <a:pPr lvl="1">
              <a:lnSpc>
                <a:spcPct val="100000"/>
              </a:lnSpc>
              <a:spcBef>
                <a:spcPts val="1400"/>
              </a:spcBef>
            </a:pPr>
            <a:r>
              <a:rPr lang="en-US" sz="1200" dirty="0">
                <a:solidFill>
                  <a:schemeClr val="accent3">
                    <a:lumMod val="25000"/>
                  </a:schemeClr>
                </a:solidFill>
                <a:latin typeface="Abadi" panose="020B0604020104020204" pitchFamily="34" charset="0"/>
              </a:rPr>
              <a:t>Check how many test samples we have</a:t>
            </a:r>
          </a:p>
          <a:p>
            <a:pPr lvl="1">
              <a:lnSpc>
                <a:spcPct val="100000"/>
              </a:lnSpc>
              <a:spcBef>
                <a:spcPts val="1400"/>
              </a:spcBef>
            </a:pPr>
            <a:r>
              <a:rPr lang="en-US" sz="1200" dirty="0">
                <a:solidFill>
                  <a:schemeClr val="accent3">
                    <a:lumMod val="25000"/>
                  </a:schemeClr>
                </a:solidFill>
                <a:latin typeface="Abadi" panose="020B0604020104020204" pitchFamily="34" charset="0"/>
              </a:rPr>
              <a:t>Decide which type of machine learning algorithms we want to use</a:t>
            </a:r>
          </a:p>
          <a:p>
            <a:pPr lvl="1">
              <a:lnSpc>
                <a:spcPct val="100000"/>
              </a:lnSpc>
              <a:spcBef>
                <a:spcPts val="1400"/>
              </a:spcBef>
            </a:pPr>
            <a:r>
              <a:rPr lang="en-US" sz="1200" dirty="0">
                <a:solidFill>
                  <a:schemeClr val="accent3">
                    <a:lumMod val="25000"/>
                  </a:schemeClr>
                </a:solidFill>
                <a:latin typeface="Abadi" panose="020B0604020104020204" pitchFamily="34" charset="0"/>
              </a:rPr>
              <a:t>Set our parameters and algorithms to </a:t>
            </a:r>
            <a:r>
              <a:rPr lang="en-US" sz="1200" dirty="0" err="1">
                <a:solidFill>
                  <a:schemeClr val="accent3">
                    <a:lumMod val="25000"/>
                  </a:schemeClr>
                </a:solidFill>
                <a:latin typeface="Abadi" panose="020B0604020104020204" pitchFamily="34" charset="0"/>
              </a:rPr>
              <a:t>GridSearchCV</a:t>
            </a:r>
            <a:endParaRPr lang="en-US" sz="1200" dirty="0">
              <a:solidFill>
                <a:schemeClr val="accent3">
                  <a:lumMod val="25000"/>
                </a:schemeClr>
              </a:solidFill>
              <a:latin typeface="Abadi" panose="020B0604020104020204" pitchFamily="34" charset="0"/>
            </a:endParaRPr>
          </a:p>
          <a:p>
            <a:pPr lvl="1">
              <a:lnSpc>
                <a:spcPct val="100000"/>
              </a:lnSpc>
              <a:spcBef>
                <a:spcPts val="1400"/>
              </a:spcBef>
            </a:pPr>
            <a:r>
              <a:rPr lang="en-US" sz="1200" dirty="0">
                <a:solidFill>
                  <a:schemeClr val="accent3">
                    <a:lumMod val="25000"/>
                  </a:schemeClr>
                </a:solidFill>
                <a:latin typeface="Abadi" panose="020B0604020104020204" pitchFamily="34" charset="0"/>
              </a:rPr>
              <a:t>Fit our datasets into the </a:t>
            </a:r>
            <a:r>
              <a:rPr lang="en-US" sz="1200" dirty="0" err="1">
                <a:solidFill>
                  <a:schemeClr val="accent3">
                    <a:lumMod val="25000"/>
                  </a:schemeClr>
                </a:solidFill>
                <a:latin typeface="Abadi" panose="020B0604020104020204" pitchFamily="34" charset="0"/>
              </a:rPr>
              <a:t>GridSearchCV</a:t>
            </a:r>
            <a:r>
              <a:rPr lang="en-US" sz="1200" dirty="0">
                <a:solidFill>
                  <a:schemeClr val="accent3">
                    <a:lumMod val="25000"/>
                  </a:schemeClr>
                </a:solidFill>
                <a:latin typeface="Abadi" panose="020B0604020104020204" pitchFamily="34" charset="0"/>
              </a:rPr>
              <a:t> objects and train our dataset.</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EVALUATING MODEL</a:t>
            </a:r>
          </a:p>
          <a:p>
            <a:pPr lvl="1">
              <a:lnSpc>
                <a:spcPct val="100000"/>
              </a:lnSpc>
              <a:spcBef>
                <a:spcPts val="1400"/>
              </a:spcBef>
            </a:pPr>
            <a:r>
              <a:rPr lang="en-US" sz="1200" dirty="0">
                <a:solidFill>
                  <a:schemeClr val="accent3">
                    <a:lumMod val="25000"/>
                  </a:schemeClr>
                </a:solidFill>
                <a:latin typeface="Abadi" panose="020B0604020104020204" pitchFamily="34" charset="0"/>
              </a:rPr>
              <a:t>Check accuracy for each model</a:t>
            </a:r>
          </a:p>
          <a:p>
            <a:pPr lvl="1">
              <a:lnSpc>
                <a:spcPct val="100000"/>
              </a:lnSpc>
              <a:spcBef>
                <a:spcPts val="1400"/>
              </a:spcBef>
            </a:pPr>
            <a:r>
              <a:rPr lang="en-US" sz="1200" dirty="0">
                <a:solidFill>
                  <a:schemeClr val="accent3">
                    <a:lumMod val="25000"/>
                  </a:schemeClr>
                </a:solidFill>
                <a:latin typeface="Abadi" panose="020B0604020104020204" pitchFamily="34" charset="0"/>
              </a:rPr>
              <a:t>Get tuned hyperparameters for each type of algorithms</a:t>
            </a:r>
          </a:p>
          <a:p>
            <a:pPr lvl="1">
              <a:lnSpc>
                <a:spcPct val="100000"/>
              </a:lnSpc>
              <a:spcBef>
                <a:spcPts val="1400"/>
              </a:spcBef>
            </a:pPr>
            <a:r>
              <a:rPr lang="en-US" sz="1200" dirty="0">
                <a:solidFill>
                  <a:schemeClr val="accent3">
                    <a:lumMod val="25000"/>
                  </a:schemeClr>
                </a:solidFill>
                <a:latin typeface="Abadi" panose="020B0604020104020204" pitchFamily="34" charset="0"/>
              </a:rPr>
              <a:t>Plot Confusion Matrix</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10BB3323-BE69-42FC-BAFD-6EDD035BF5E7}"/>
              </a:ext>
            </a:extLst>
          </p:cNvPr>
          <p:cNvSpPr txBox="1">
            <a:spLocks/>
          </p:cNvSpPr>
          <p:nvPr/>
        </p:nvSpPr>
        <p:spPr>
          <a:xfrm>
            <a:off x="6951406" y="1579353"/>
            <a:ext cx="4970207"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IMPROVING MODEL</a:t>
            </a:r>
          </a:p>
          <a:p>
            <a:pPr lvl="1">
              <a:lnSpc>
                <a:spcPct val="100000"/>
              </a:lnSpc>
              <a:spcBef>
                <a:spcPts val="1400"/>
              </a:spcBef>
            </a:pPr>
            <a:r>
              <a:rPr lang="en-US" sz="1200" dirty="0">
                <a:solidFill>
                  <a:schemeClr val="accent3">
                    <a:lumMod val="25000"/>
                  </a:schemeClr>
                </a:solidFill>
                <a:latin typeface="Abadi" panose="020B0604020104020204" pitchFamily="34" charset="0"/>
              </a:rPr>
              <a:t>Feature Engineering</a:t>
            </a:r>
          </a:p>
          <a:p>
            <a:pPr lvl="1">
              <a:lnSpc>
                <a:spcPct val="100000"/>
              </a:lnSpc>
              <a:spcBef>
                <a:spcPts val="1400"/>
              </a:spcBef>
            </a:pPr>
            <a:r>
              <a:rPr lang="en-US" sz="1200" dirty="0">
                <a:solidFill>
                  <a:schemeClr val="accent3">
                    <a:lumMod val="25000"/>
                  </a:schemeClr>
                </a:solidFill>
                <a:latin typeface="Abadi" panose="020B0604020104020204" pitchFamily="34" charset="0"/>
              </a:rPr>
              <a:t>Algorithm Tuning</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FINDING THE BEST PERFORMING CLASSIFICATION MODEL</a:t>
            </a:r>
          </a:p>
          <a:p>
            <a:pPr lvl="1">
              <a:lnSpc>
                <a:spcPct val="100000"/>
              </a:lnSpc>
              <a:spcBef>
                <a:spcPts val="1400"/>
              </a:spcBef>
            </a:pPr>
            <a:r>
              <a:rPr lang="en-US" sz="1200" dirty="0">
                <a:solidFill>
                  <a:schemeClr val="accent3">
                    <a:lumMod val="25000"/>
                  </a:schemeClr>
                </a:solidFill>
                <a:latin typeface="Abadi" panose="020B0604020104020204" pitchFamily="34" charset="0"/>
              </a:rPr>
              <a:t>The model with the best accuracy score wins the best performing model</a:t>
            </a:r>
          </a:p>
          <a:p>
            <a:pPr lvl="1">
              <a:lnSpc>
                <a:spcPct val="100000"/>
              </a:lnSpc>
              <a:spcBef>
                <a:spcPts val="1400"/>
              </a:spcBef>
            </a:pPr>
            <a:r>
              <a:rPr lang="en-US" sz="1200" dirty="0">
                <a:solidFill>
                  <a:schemeClr val="accent3">
                    <a:lumMod val="25000"/>
                  </a:schemeClr>
                </a:solidFill>
                <a:latin typeface="Abadi" panose="020B0604020104020204" pitchFamily="34" charset="0"/>
              </a:rPr>
              <a:t>In the notebook there is a dictionary of algorithms with scores at the bottom of the notebook.</a:t>
            </a:r>
          </a:p>
        </p:txBody>
      </p:sp>
      <p:sp>
        <p:nvSpPr>
          <p:cNvPr id="7" name="Text Placeholder 2">
            <a:extLst>
              <a:ext uri="{FF2B5EF4-FFF2-40B4-BE49-F238E27FC236}">
                <a16:creationId xmlns:a16="http://schemas.microsoft.com/office/drawing/2014/main" id="{70551DE6-4AAB-49EC-A3C4-95DE330084E9}"/>
              </a:ext>
            </a:extLst>
          </p:cNvPr>
          <p:cNvSpPr txBox="1">
            <a:spLocks/>
          </p:cNvSpPr>
          <p:nvPr/>
        </p:nvSpPr>
        <p:spPr>
          <a:xfrm>
            <a:off x="1098468" y="6177615"/>
            <a:ext cx="7510463" cy="54905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3"/>
              </a:rPr>
              <a:t>https://github.com/MartinB107/IBM-Data-Science-Project/blob/main/08%20Machine%20Learning%20Prediction.ipynb</a:t>
            </a:r>
            <a:r>
              <a:rPr lang="en-US" sz="2200" dirty="0">
                <a:solidFill>
                  <a:schemeClr val="accent3">
                    <a:lumMod val="25000"/>
                  </a:schemeClr>
                </a:solidFill>
                <a:latin typeface="Abadi" panose="020B0604020104020204" pitchFamily="34" charset="0"/>
              </a:rPr>
              <a:t> </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Title 1">
            <a:extLst>
              <a:ext uri="{FF2B5EF4-FFF2-40B4-BE49-F238E27FC236}">
                <a16:creationId xmlns:a16="http://schemas.microsoft.com/office/drawing/2014/main" id="{330F9542-6794-4F57-BB45-868D94AD06B0}"/>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978708" y="885651"/>
            <a:ext cx="6525220" cy="46168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a:solidFill>
                  <a:schemeClr val="tx1"/>
                </a:solidFill>
                <a:latin typeface="+mn-lt"/>
              </a:rPr>
              <a:t>Exploratory data analysis results</a:t>
            </a:r>
          </a:p>
          <a:p>
            <a:pPr>
              <a:spcBef>
                <a:spcPts val="1400"/>
              </a:spcBef>
              <a:buFont typeface="Arial" panose="020B0604020202020204" pitchFamily="34" charset="0"/>
              <a:buChar char="•"/>
            </a:pPr>
            <a:r>
              <a:rPr lang="en-US" sz="2400">
                <a:solidFill>
                  <a:schemeClr val="tx1"/>
                </a:solidFill>
                <a:latin typeface="+mn-lt"/>
              </a:rPr>
              <a:t>Interactive analytics demo in screenshots</a:t>
            </a:r>
          </a:p>
          <a:p>
            <a:pPr>
              <a:spcBef>
                <a:spcPts val="1400"/>
              </a:spcBef>
              <a:buFont typeface="Arial" panose="020B0604020202020204" pitchFamily="34" charset="0"/>
              <a:buChar char="•"/>
            </a:pPr>
            <a:r>
              <a:rPr lang="en-US" sz="2400">
                <a:solidFill>
                  <a:schemeClr val="tx1"/>
                </a:solidFill>
                <a:latin typeface="+mn-lt"/>
              </a:rPr>
              <a:t>Predictive analysis results</a:t>
            </a:r>
          </a:p>
          <a:p>
            <a:pPr lvl="1">
              <a:buFont typeface="Arial" panose="020B0604020202020204" pitchFamily="34" charset="0"/>
              <a:buChar char="•"/>
            </a:pPr>
            <a:endParaRPr lang="en-US">
              <a:solidFill>
                <a:schemeClr val="tx1"/>
              </a:solidFill>
              <a:latin typeface="+mn-lt"/>
            </a:endParaRPr>
          </a:p>
          <a:p>
            <a:pPr marL="457200" lvl="1">
              <a:buFont typeface="Arial" panose="020B0604020202020204" pitchFamily="34" charset="0"/>
              <a:buChar char="•"/>
            </a:pPr>
            <a:endParaRPr lang="en-US">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16</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a:bodyPr>
          <a:lstStyle/>
          <a:p>
            <a:pPr marL="0" indent="0">
              <a:spcBef>
                <a:spcPts val="1400"/>
              </a:spcBef>
              <a:buNone/>
            </a:pPr>
            <a:r>
              <a:rPr lang="en-US" sz="2200" dirty="0">
                <a:solidFill>
                  <a:srgbClr val="FEFFFF"/>
                </a:solidFill>
              </a:rPr>
              <a:t>The more amount of flights at a launch site the greater the success rate at a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18</a:t>
            </a:fld>
            <a:endParaRPr lang="en-US" sz="1000">
              <a:solidFill>
                <a:schemeClr val="tx1">
                  <a:tint val="75000"/>
                </a:schemeClr>
              </a:solidFill>
              <a:latin typeface="+mn-lt"/>
            </a:endParaRPr>
          </a:p>
        </p:txBody>
      </p:sp>
      <p:pic>
        <p:nvPicPr>
          <p:cNvPr id="2" name="Picture 1">
            <a:extLst>
              <a:ext uri="{FF2B5EF4-FFF2-40B4-BE49-F238E27FC236}">
                <a16:creationId xmlns:a16="http://schemas.microsoft.com/office/drawing/2014/main" id="{DEEEBEB0-8746-452F-9ACC-DB05742D354F}"/>
              </a:ext>
            </a:extLst>
          </p:cNvPr>
          <p:cNvPicPr>
            <a:picLocks noChangeAspect="1"/>
          </p:cNvPicPr>
          <p:nvPr/>
        </p:nvPicPr>
        <p:blipFill>
          <a:blip r:embed="rId2"/>
          <a:stretch>
            <a:fillRect/>
          </a:stretch>
        </p:blipFill>
        <p:spPr>
          <a:xfrm>
            <a:off x="4826000" y="1370436"/>
            <a:ext cx="6844855" cy="45255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FFFFFF"/>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fontScale="92500"/>
          </a:bodyPr>
          <a:lstStyle/>
          <a:p>
            <a:pPr marL="0" indent="0">
              <a:spcBef>
                <a:spcPts val="1400"/>
              </a:spcBef>
              <a:buNone/>
            </a:pPr>
            <a:r>
              <a:rPr lang="en-US" sz="2200" dirty="0">
                <a:solidFill>
                  <a:srgbClr val="FEFFFF"/>
                </a:solidFill>
              </a:rPr>
              <a:t>The greater the payload mass for Launch Site CCAFS SLC 40 the higher the success rate for the Rocket. There is not quite a clear pattern to be found using this visualization to make a decision if the Launch Site is </a:t>
            </a:r>
            <a:r>
              <a:rPr lang="en-US" sz="2200" dirty="0" err="1">
                <a:solidFill>
                  <a:srgbClr val="FEFFFF"/>
                </a:solidFill>
              </a:rPr>
              <a:t>dependant</a:t>
            </a:r>
            <a:r>
              <a:rPr lang="en-US" sz="2200" dirty="0">
                <a:solidFill>
                  <a:srgbClr val="FEFFFF"/>
                </a:solidFill>
              </a:rPr>
              <a:t> on Pay Load Mass for a success launch.</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pic>
        <p:nvPicPr>
          <p:cNvPr id="6" name="Picture 5">
            <a:extLst>
              <a:ext uri="{FF2B5EF4-FFF2-40B4-BE49-F238E27FC236}">
                <a16:creationId xmlns:a16="http://schemas.microsoft.com/office/drawing/2014/main" id="{BADF2327-683F-4D3D-9E13-3E76E28B295F}"/>
              </a:ext>
            </a:extLst>
          </p:cNvPr>
          <p:cNvPicPr>
            <a:picLocks noChangeAspect="1"/>
          </p:cNvPicPr>
          <p:nvPr/>
        </p:nvPicPr>
        <p:blipFill>
          <a:blip r:embed="rId2"/>
          <a:stretch>
            <a:fillRect/>
          </a:stretch>
        </p:blipFill>
        <p:spPr>
          <a:xfrm>
            <a:off x="4686800" y="1370435"/>
            <a:ext cx="7139439" cy="4525593"/>
          </a:xfrm>
          <a:prstGeom prst="rect">
            <a:avLst/>
          </a:prstGeom>
        </p:spPr>
      </p:pic>
    </p:spTree>
    <p:extLst>
      <p:ext uri="{BB962C8B-B14F-4D97-AF65-F5344CB8AC3E}">
        <p14:creationId xmlns:p14="http://schemas.microsoft.com/office/powerpoint/2010/main" val="1090369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EFC5A63-68D6-4DC9-98B1-C2BDCE2E2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6">
            <a:extLst>
              <a:ext uri="{FF2B5EF4-FFF2-40B4-BE49-F238E27FC236}">
                <a16:creationId xmlns:a16="http://schemas.microsoft.com/office/drawing/2014/main" id="{98696089-5956-4C6A-B8CF-020E45F61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9421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D2187C0E-E9DF-4786-B29C-0547C9F6F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92875"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8">
            <a:extLst>
              <a:ext uri="{FF2B5EF4-FFF2-40B4-BE49-F238E27FC236}">
                <a16:creationId xmlns:a16="http://schemas.microsoft.com/office/drawing/2014/main" id="{FFFD7CA3-4CDC-48B8-9010-DDC3DF392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634080"/>
            <a:ext cx="7275530"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201" y="951272"/>
            <a:ext cx="6149595" cy="10533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11094" y="2055117"/>
            <a:ext cx="6149595" cy="34789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a:solidFill>
                  <a:srgbClr val="FEFFFF"/>
                </a:solidFill>
                <a:latin typeface="+mn-lt"/>
              </a:rPr>
              <a:t>Executive Summary</a:t>
            </a:r>
          </a:p>
          <a:p>
            <a:pPr>
              <a:spcBef>
                <a:spcPts val="1400"/>
              </a:spcBef>
              <a:buFont typeface="Arial" panose="020B0604020202020204" pitchFamily="34" charset="0"/>
              <a:buChar char="•"/>
            </a:pPr>
            <a:r>
              <a:rPr lang="en-US" sz="2400">
                <a:solidFill>
                  <a:srgbClr val="FEFFFF"/>
                </a:solidFill>
                <a:latin typeface="+mn-lt"/>
              </a:rPr>
              <a:t>Introduction</a:t>
            </a:r>
          </a:p>
          <a:p>
            <a:pPr>
              <a:spcBef>
                <a:spcPts val="1400"/>
              </a:spcBef>
              <a:buFont typeface="Arial" panose="020B0604020202020204" pitchFamily="34" charset="0"/>
              <a:buChar char="•"/>
            </a:pPr>
            <a:r>
              <a:rPr lang="en-US" sz="2400">
                <a:solidFill>
                  <a:srgbClr val="FEFFFF"/>
                </a:solidFill>
                <a:latin typeface="+mn-lt"/>
              </a:rPr>
              <a:t>Methodology</a:t>
            </a:r>
          </a:p>
          <a:p>
            <a:pPr>
              <a:spcBef>
                <a:spcPts val="1400"/>
              </a:spcBef>
              <a:buFont typeface="Arial" panose="020B0604020202020204" pitchFamily="34" charset="0"/>
              <a:buChar char="•"/>
            </a:pPr>
            <a:r>
              <a:rPr lang="en-US" sz="2400">
                <a:solidFill>
                  <a:srgbClr val="FEFFFF"/>
                </a:solidFill>
                <a:latin typeface="+mn-lt"/>
              </a:rPr>
              <a:t>Results</a:t>
            </a:r>
          </a:p>
          <a:p>
            <a:pPr>
              <a:spcBef>
                <a:spcPts val="1400"/>
              </a:spcBef>
              <a:buFont typeface="Arial" panose="020B0604020202020204" pitchFamily="34" charset="0"/>
              <a:buChar char="•"/>
            </a:pPr>
            <a:r>
              <a:rPr lang="en-US" sz="2400">
                <a:solidFill>
                  <a:srgbClr val="FEFFFF"/>
                </a:solidFill>
                <a:latin typeface="+mn-lt"/>
              </a:rPr>
              <a:t>Conclusion</a:t>
            </a:r>
          </a:p>
          <a:p>
            <a:pPr>
              <a:spcBef>
                <a:spcPts val="1400"/>
              </a:spcBef>
              <a:buFont typeface="Arial" panose="020B0604020202020204" pitchFamily="34" charset="0"/>
              <a:buChar char="•"/>
            </a:pPr>
            <a:r>
              <a:rPr lang="en-US" sz="2400">
                <a:solidFill>
                  <a:srgbClr val="FEFFFF"/>
                </a:solidFill>
                <a:latin typeface="+mn-lt"/>
              </a:rPr>
              <a:t>Appendix</a:t>
            </a:r>
          </a:p>
        </p:txBody>
      </p:sp>
      <p:pic>
        <p:nvPicPr>
          <p:cNvPr id="23" name="Graphic 22" descr="Check List">
            <a:extLst>
              <a:ext uri="{FF2B5EF4-FFF2-40B4-BE49-F238E27FC236}">
                <a16:creationId xmlns:a16="http://schemas.microsoft.com/office/drawing/2014/main" id="{68BF0838-B859-4621-82E2-DB40D1EA7F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7865" y="1989183"/>
            <a:ext cx="3938747" cy="3938747"/>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709589" y="6382512"/>
            <a:ext cx="682311"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a:bodyPr>
          <a:lstStyle/>
          <a:p>
            <a:pPr marL="0" indent="0">
              <a:spcBef>
                <a:spcPts val="1400"/>
              </a:spcBef>
              <a:buNone/>
            </a:pPr>
            <a:r>
              <a:rPr lang="en-US" sz="2200" dirty="0">
                <a:solidFill>
                  <a:srgbClr val="FEFFFF"/>
                </a:solidFill>
              </a:rPr>
              <a:t>Orbit ES-L1 , GEO, HEO, SSO has the best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20</a:t>
            </a:fld>
            <a:endParaRPr lang="en-US" sz="1000">
              <a:solidFill>
                <a:schemeClr val="tx1">
                  <a:tint val="75000"/>
                </a:schemeClr>
              </a:solidFill>
              <a:latin typeface="+mn-lt"/>
            </a:endParaRPr>
          </a:p>
        </p:txBody>
      </p:sp>
      <p:pic>
        <p:nvPicPr>
          <p:cNvPr id="2" name="Picture 1">
            <a:extLst>
              <a:ext uri="{FF2B5EF4-FFF2-40B4-BE49-F238E27FC236}">
                <a16:creationId xmlns:a16="http://schemas.microsoft.com/office/drawing/2014/main" id="{A42C7AD0-0431-4616-9A9D-FFA3901FD79D}"/>
              </a:ext>
            </a:extLst>
          </p:cNvPr>
          <p:cNvPicPr>
            <a:picLocks noChangeAspect="1"/>
          </p:cNvPicPr>
          <p:nvPr/>
        </p:nvPicPr>
        <p:blipFill>
          <a:blip r:embed="rId2"/>
          <a:stretch>
            <a:fillRect/>
          </a:stretch>
        </p:blipFill>
        <p:spPr>
          <a:xfrm>
            <a:off x="4651552" y="1370435"/>
            <a:ext cx="7019303" cy="4525593"/>
          </a:xfrm>
          <a:prstGeom prst="rect">
            <a:avLst/>
          </a:prstGeom>
        </p:spPr>
      </p:pic>
    </p:spTree>
    <p:extLst>
      <p:ext uri="{BB962C8B-B14F-4D97-AF65-F5344CB8AC3E}">
        <p14:creationId xmlns:p14="http://schemas.microsoft.com/office/powerpoint/2010/main" val="139140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a:bodyPr>
          <a:lstStyle/>
          <a:p>
            <a:pPr marL="0" indent="0">
              <a:spcBef>
                <a:spcPts val="1400"/>
              </a:spcBef>
              <a:buNone/>
            </a:pPr>
            <a:r>
              <a:rPr lang="en-US" sz="2200" dirty="0">
                <a:solidFill>
                  <a:srgbClr val="FEFFFF"/>
                </a:solidFill>
              </a:rPr>
              <a:t>You should see that in the LEO orbit the Success appears related to the number of flights; on the other hand, there seems to be no relationship between flight number when in GTO orbit.</a:t>
            </a:r>
          </a:p>
        </p:txBody>
      </p:sp>
      <p:pic>
        <p:nvPicPr>
          <p:cNvPr id="6" name="Picture 5">
            <a:extLst>
              <a:ext uri="{FF2B5EF4-FFF2-40B4-BE49-F238E27FC236}">
                <a16:creationId xmlns:a16="http://schemas.microsoft.com/office/drawing/2014/main" id="{5D96DE38-9A17-4314-9A9B-50C37DBB8C17}"/>
              </a:ext>
            </a:extLst>
          </p:cNvPr>
          <p:cNvPicPr>
            <a:picLocks noChangeAspect="1"/>
          </p:cNvPicPr>
          <p:nvPr/>
        </p:nvPicPr>
        <p:blipFill>
          <a:blip r:embed="rId2"/>
          <a:stretch>
            <a:fillRect/>
          </a:stretch>
        </p:blipFill>
        <p:spPr>
          <a:xfrm>
            <a:off x="4991024" y="1370434"/>
            <a:ext cx="7038416" cy="452559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213469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a:bodyPr>
          <a:lstStyle/>
          <a:p>
            <a:pPr marL="0" indent="0">
              <a:spcBef>
                <a:spcPts val="1400"/>
              </a:spcBef>
              <a:buNone/>
            </a:pPr>
            <a:r>
              <a:rPr lang="en-US" sz="2400" dirty="0">
                <a:solidFill>
                  <a:srgbClr val="FEFFFF"/>
                </a:solidFill>
              </a:rPr>
              <a:t>You should observe that Heavy payloads have a negative influence on GTO orbits and positive on GTO and Polar LEO (ISS) orbits</a:t>
            </a:r>
          </a:p>
        </p:txBody>
      </p:sp>
      <p:pic>
        <p:nvPicPr>
          <p:cNvPr id="6" name="Picture 5">
            <a:extLst>
              <a:ext uri="{FF2B5EF4-FFF2-40B4-BE49-F238E27FC236}">
                <a16:creationId xmlns:a16="http://schemas.microsoft.com/office/drawing/2014/main" id="{C0BCB0CB-FF2D-4271-818E-E4E8DACAAD65}"/>
              </a:ext>
            </a:extLst>
          </p:cNvPr>
          <p:cNvPicPr>
            <a:picLocks noChangeAspect="1"/>
          </p:cNvPicPr>
          <p:nvPr/>
        </p:nvPicPr>
        <p:blipFill>
          <a:blip r:embed="rId2"/>
          <a:stretch>
            <a:fillRect/>
          </a:stretch>
        </p:blipFill>
        <p:spPr>
          <a:xfrm>
            <a:off x="4998268" y="1370436"/>
            <a:ext cx="6539075" cy="452559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a:bodyPr>
          <a:lstStyle/>
          <a:p>
            <a:pPr marL="0" indent="0">
              <a:spcBef>
                <a:spcPts val="1400"/>
              </a:spcBef>
              <a:buNone/>
            </a:pPr>
            <a:r>
              <a:rPr lang="en-US" sz="2400" dirty="0">
                <a:solidFill>
                  <a:srgbClr val="FEFFFF"/>
                </a:solidFill>
              </a:rPr>
              <a:t>The success rate since 2013 has kept increasing till 2020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23</a:t>
            </a:fld>
            <a:endParaRPr lang="en-US" sz="1000">
              <a:solidFill>
                <a:schemeClr val="tx1">
                  <a:tint val="75000"/>
                </a:schemeClr>
              </a:solidFill>
              <a:latin typeface="+mn-lt"/>
            </a:endParaRPr>
          </a:p>
        </p:txBody>
      </p:sp>
      <p:pic>
        <p:nvPicPr>
          <p:cNvPr id="2" name="Picture 1">
            <a:extLst>
              <a:ext uri="{FF2B5EF4-FFF2-40B4-BE49-F238E27FC236}">
                <a16:creationId xmlns:a16="http://schemas.microsoft.com/office/drawing/2014/main" id="{E86A94B1-5BE3-468A-A9A3-60DECCDD3D45}"/>
              </a:ext>
            </a:extLst>
          </p:cNvPr>
          <p:cNvPicPr>
            <a:picLocks noChangeAspect="1"/>
          </p:cNvPicPr>
          <p:nvPr/>
        </p:nvPicPr>
        <p:blipFill>
          <a:blip r:embed="rId2"/>
          <a:stretch>
            <a:fillRect/>
          </a:stretch>
        </p:blipFill>
        <p:spPr>
          <a:xfrm>
            <a:off x="4651552" y="1370434"/>
            <a:ext cx="7154367" cy="4525593"/>
          </a:xfrm>
          <a:prstGeom prst="rect">
            <a:avLst/>
          </a:prstGeom>
        </p:spPr>
      </p:pic>
    </p:spTree>
    <p:extLst>
      <p:ext uri="{BB962C8B-B14F-4D97-AF65-F5344CB8AC3E}">
        <p14:creationId xmlns:p14="http://schemas.microsoft.com/office/powerpoint/2010/main" val="3586525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557C8CBA-1A0E-4CDF-A451-7AAA44D39839}"/>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2345229"/>
          </a:xfrm>
          <a:prstGeom prst="rect">
            <a:avLst/>
          </a:prstGeom>
        </p:spPr>
        <p:txBody>
          <a:bodyPr vert="horz" lIns="91440" tIns="45720" rIns="91440" bIns="45720" rtlCol="0" anchor="ctr">
            <a:normAutofit/>
          </a:bodyPr>
          <a:lstStyle/>
          <a:p>
            <a:pPr>
              <a:spcBef>
                <a:spcPts val="1400"/>
              </a:spcBef>
            </a:pPr>
            <a:r>
              <a:rPr lang="en-US" sz="2400" dirty="0"/>
              <a:t>The names of the unique launch sites using the key word DISTINCT to show only unique launch sites from the SpaceX data</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SELECT DISTINCT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FROM SPACEXTBL;</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24</a:t>
            </a:fld>
            <a:endParaRPr lang="en-US" sz="1000">
              <a:solidFill>
                <a:schemeClr val="tx1">
                  <a:tint val="75000"/>
                </a:schemeClr>
              </a:solidFill>
              <a:latin typeface="+mn-lt"/>
            </a:endParaRPr>
          </a:p>
        </p:txBody>
      </p:sp>
      <p:pic>
        <p:nvPicPr>
          <p:cNvPr id="6" name="Picture 5">
            <a:extLst>
              <a:ext uri="{FF2B5EF4-FFF2-40B4-BE49-F238E27FC236}">
                <a16:creationId xmlns:a16="http://schemas.microsoft.com/office/drawing/2014/main" id="{E01CB7AF-1926-462E-ACFB-CE9E81D3833C}"/>
              </a:ext>
            </a:extLst>
          </p:cNvPr>
          <p:cNvPicPr>
            <a:picLocks noChangeAspect="1"/>
          </p:cNvPicPr>
          <p:nvPr/>
        </p:nvPicPr>
        <p:blipFill>
          <a:blip r:embed="rId2"/>
          <a:stretch>
            <a:fillRect/>
          </a:stretch>
        </p:blipFill>
        <p:spPr>
          <a:xfrm>
            <a:off x="5673055" y="4292401"/>
            <a:ext cx="1333569" cy="152407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557C8CBA-1A0E-4CDF-A451-7AAA44D39839}"/>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3401869"/>
          </a:xfrm>
          <a:prstGeom prst="rect">
            <a:avLst/>
          </a:prstGeom>
        </p:spPr>
        <p:txBody>
          <a:bodyPr vert="horz" lIns="91440" tIns="45720" rIns="91440" bIns="45720" rtlCol="0" anchor="ctr">
            <a:normAutofit/>
          </a:bodyPr>
          <a:lstStyle/>
          <a:p>
            <a:pPr>
              <a:spcBef>
                <a:spcPts val="1400"/>
              </a:spcBef>
            </a:pPr>
            <a:r>
              <a:rPr lang="en-US" sz="2400" dirty="0"/>
              <a:t>First we want to return all columns from the raw data.  We then identify only the launch site that starts with “CCA” followed by wildcard characters. We have only returned the 5 records.</a:t>
            </a:r>
          </a:p>
          <a:p>
            <a:pPr marL="685800" lvl="2" indent="0">
              <a:spcBef>
                <a:spcPts val="1400"/>
              </a:spcBef>
              <a:buNone/>
            </a:pPr>
            <a:r>
              <a:rPr lang="en-US" sz="1600" dirty="0"/>
              <a:t>SELECT * FROM SPACEXTBL</a:t>
            </a:r>
          </a:p>
          <a:p>
            <a:pPr marL="685800" lvl="2" indent="0">
              <a:spcBef>
                <a:spcPts val="1400"/>
              </a:spcBef>
              <a:buNone/>
            </a:pPr>
            <a:r>
              <a:rPr lang="en-US" sz="1600" dirty="0"/>
              <a:t>    WHERE </a:t>
            </a:r>
            <a:r>
              <a:rPr lang="en-US" sz="1600" dirty="0" err="1"/>
              <a:t>launch_site</a:t>
            </a:r>
            <a:r>
              <a:rPr lang="en-US" sz="1600" dirty="0"/>
              <a:t> LIKE 'CCA%'</a:t>
            </a:r>
          </a:p>
          <a:p>
            <a:pPr marL="685800" lvl="2" indent="0">
              <a:spcBef>
                <a:spcPts val="1400"/>
              </a:spcBef>
              <a:buNone/>
            </a:pPr>
            <a:r>
              <a:rPr lang="en-US" sz="1600" dirty="0"/>
              <a:t>    limit 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25</a:t>
            </a:fld>
            <a:endParaRPr lang="en-US" sz="1000">
              <a:solidFill>
                <a:schemeClr val="tx1">
                  <a:tint val="75000"/>
                </a:schemeClr>
              </a:solidFill>
              <a:latin typeface="+mn-lt"/>
            </a:endParaRPr>
          </a:p>
        </p:txBody>
      </p:sp>
      <p:pic>
        <p:nvPicPr>
          <p:cNvPr id="6" name="Picture 5">
            <a:extLst>
              <a:ext uri="{FF2B5EF4-FFF2-40B4-BE49-F238E27FC236}">
                <a16:creationId xmlns:a16="http://schemas.microsoft.com/office/drawing/2014/main" id="{EA20A24D-778C-4E48-9DB7-897FAEA7A6EC}"/>
              </a:ext>
            </a:extLst>
          </p:cNvPr>
          <p:cNvPicPr>
            <a:picLocks noChangeAspect="1"/>
          </p:cNvPicPr>
          <p:nvPr/>
        </p:nvPicPr>
        <p:blipFill>
          <a:blip r:embed="rId2"/>
          <a:stretch>
            <a:fillRect/>
          </a:stretch>
        </p:blipFill>
        <p:spPr>
          <a:xfrm>
            <a:off x="894080" y="4124960"/>
            <a:ext cx="11064240" cy="2012337"/>
          </a:xfrm>
          <a:prstGeom prst="rect">
            <a:avLst/>
          </a:prstGeom>
        </p:spPr>
      </p:pic>
    </p:spTree>
    <p:extLst>
      <p:ext uri="{BB962C8B-B14F-4D97-AF65-F5344CB8AC3E}">
        <p14:creationId xmlns:p14="http://schemas.microsoft.com/office/powerpoint/2010/main" val="2147632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FD161C47-0660-416F-B4C2-25E4D35D69FD}"/>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3279949"/>
          </a:xfrm>
          <a:prstGeom prst="rect">
            <a:avLst/>
          </a:prstGeom>
        </p:spPr>
        <p:txBody>
          <a:bodyPr vert="horz" lIns="91440" tIns="45720" rIns="91440" bIns="45720" rtlCol="0" anchor="ctr">
            <a:normAutofit/>
          </a:bodyPr>
          <a:lstStyle/>
          <a:p>
            <a:pPr>
              <a:spcBef>
                <a:spcPts val="1400"/>
              </a:spcBef>
            </a:pPr>
            <a:r>
              <a:rPr lang="en-US" sz="2400" dirty="0"/>
              <a:t>The SUM function is used to add all of the payloads together.  The WHERE clause only includes NASA customers</a:t>
            </a:r>
          </a:p>
          <a:p>
            <a:pPr marL="685800" lvl="2" indent="0">
              <a:spcBef>
                <a:spcPts val="1400"/>
              </a:spcBef>
              <a:buNone/>
            </a:pPr>
            <a:r>
              <a:rPr lang="en-US" sz="1600" dirty="0"/>
              <a:t>SELECT SUM(PAYLOAD_MASS__KG_) FROM SPACEXTBL</a:t>
            </a:r>
          </a:p>
          <a:p>
            <a:pPr marL="685800" lvl="2" indent="0">
              <a:spcBef>
                <a:spcPts val="1400"/>
              </a:spcBef>
              <a:buNone/>
            </a:pPr>
            <a:r>
              <a:rPr lang="en-US" sz="1600" dirty="0"/>
              <a:t>    WHERE CUSTOMER = 'NASA (CRS)';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26</a:t>
            </a:fld>
            <a:endParaRPr lang="en-US" sz="1000">
              <a:solidFill>
                <a:schemeClr val="tx1">
                  <a:tint val="75000"/>
                </a:schemeClr>
              </a:solidFill>
              <a:latin typeface="+mn-lt"/>
            </a:endParaRPr>
          </a:p>
        </p:txBody>
      </p:sp>
      <p:pic>
        <p:nvPicPr>
          <p:cNvPr id="8" name="Picture 7">
            <a:extLst>
              <a:ext uri="{FF2B5EF4-FFF2-40B4-BE49-F238E27FC236}">
                <a16:creationId xmlns:a16="http://schemas.microsoft.com/office/drawing/2014/main" id="{BCF1793F-DD47-4970-AE21-0C08EA53AAA6}"/>
              </a:ext>
            </a:extLst>
          </p:cNvPr>
          <p:cNvPicPr>
            <a:picLocks noChangeAspect="1"/>
          </p:cNvPicPr>
          <p:nvPr/>
        </p:nvPicPr>
        <p:blipFill>
          <a:blip r:embed="rId2"/>
          <a:stretch>
            <a:fillRect/>
          </a:stretch>
        </p:blipFill>
        <p:spPr>
          <a:xfrm>
            <a:off x="4978708" y="4236719"/>
            <a:ext cx="1634843" cy="15797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AFD52E17-48CB-4D60-BD56-71D197A29B38}"/>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2954829"/>
          </a:xfrm>
          <a:prstGeom prst="rect">
            <a:avLst/>
          </a:prstGeom>
        </p:spPr>
        <p:txBody>
          <a:bodyPr vert="horz" lIns="91440" tIns="45720" rIns="91440" bIns="45720" rtlCol="0" anchor="ctr">
            <a:normAutofit/>
          </a:bodyPr>
          <a:lstStyle/>
          <a:p>
            <a:pPr>
              <a:spcBef>
                <a:spcPts val="1400"/>
              </a:spcBef>
            </a:pPr>
            <a:r>
              <a:rPr lang="en-US" sz="2400" dirty="0"/>
              <a:t>The AVG function is used to calculate the average of the payloads.  The WHERE clause only includes F9 v1.1 boosters</a:t>
            </a:r>
          </a:p>
          <a:p>
            <a:pPr marL="685800" lvl="2" indent="0">
              <a:spcBef>
                <a:spcPts val="1400"/>
              </a:spcBef>
              <a:buNone/>
            </a:pPr>
            <a:r>
              <a:rPr lang="en-US" sz="1600" dirty="0"/>
              <a:t>SELECT AVG(PAYLOAD_MASS__KG_) FROM SPACEXTBL</a:t>
            </a:r>
          </a:p>
          <a:p>
            <a:pPr marL="685800" lvl="2" indent="0">
              <a:spcBef>
                <a:spcPts val="1400"/>
              </a:spcBef>
              <a:buNone/>
            </a:pPr>
            <a:r>
              <a:rPr lang="en-US" sz="1600" dirty="0"/>
              <a:t>    WHERE BOOSTER_VERSION =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27</a:t>
            </a:fld>
            <a:endParaRPr lang="en-US" sz="1000">
              <a:solidFill>
                <a:schemeClr val="tx1">
                  <a:tint val="75000"/>
                </a:schemeClr>
              </a:solidFill>
              <a:latin typeface="+mn-lt"/>
            </a:endParaRPr>
          </a:p>
        </p:txBody>
      </p:sp>
      <p:pic>
        <p:nvPicPr>
          <p:cNvPr id="11" name="Picture 10">
            <a:extLst>
              <a:ext uri="{FF2B5EF4-FFF2-40B4-BE49-F238E27FC236}">
                <a16:creationId xmlns:a16="http://schemas.microsoft.com/office/drawing/2014/main" id="{809B419B-382C-49DC-856E-74B716D7F17E}"/>
              </a:ext>
            </a:extLst>
          </p:cNvPr>
          <p:cNvPicPr>
            <a:picLocks noChangeAspect="1"/>
          </p:cNvPicPr>
          <p:nvPr/>
        </p:nvPicPr>
        <p:blipFill>
          <a:blip r:embed="rId2"/>
          <a:stretch>
            <a:fillRect/>
          </a:stretch>
        </p:blipFill>
        <p:spPr>
          <a:xfrm>
            <a:off x="4978709" y="4358640"/>
            <a:ext cx="1665931" cy="145783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7F12CD3C-55B3-4129-817A-84D0B28F713E}"/>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3036109"/>
          </a:xfrm>
          <a:prstGeom prst="rect">
            <a:avLst/>
          </a:prstGeom>
        </p:spPr>
        <p:txBody>
          <a:bodyPr vert="horz" lIns="91440" tIns="45720" rIns="91440" bIns="45720" rtlCol="0" anchor="ctr">
            <a:normAutofit/>
          </a:bodyPr>
          <a:lstStyle/>
          <a:p>
            <a:pPr>
              <a:spcBef>
                <a:spcPts val="1400"/>
              </a:spcBef>
            </a:pPr>
            <a:r>
              <a:rPr lang="en-US" sz="2400" dirty="0"/>
              <a:t>The MIN function is used to call out the earliest date.  The WHERE clause only includes Successful ground pad landings</a:t>
            </a:r>
          </a:p>
          <a:p>
            <a:pPr marL="685800" lvl="2" indent="0">
              <a:spcBef>
                <a:spcPts val="1400"/>
              </a:spcBef>
              <a:buNone/>
            </a:pPr>
            <a:r>
              <a:rPr lang="en-US" sz="1600" dirty="0"/>
              <a:t>SELECT MIN(DATE) FROM SPACEXTBL</a:t>
            </a:r>
          </a:p>
          <a:p>
            <a:pPr marL="685800" lvl="2" indent="0">
              <a:spcBef>
                <a:spcPts val="1400"/>
              </a:spcBef>
              <a:buNone/>
            </a:pPr>
            <a:r>
              <a:rPr lang="en-US" sz="1600" dirty="0"/>
              <a:t>    WHERE LANDING__OUTCOME = 'Success (ground pad)';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28</a:t>
            </a:fld>
            <a:endParaRPr lang="en-US" sz="1000">
              <a:solidFill>
                <a:schemeClr val="tx1">
                  <a:tint val="75000"/>
                </a:schemeClr>
              </a:solidFill>
              <a:latin typeface="+mn-lt"/>
            </a:endParaRPr>
          </a:p>
        </p:txBody>
      </p:sp>
      <p:pic>
        <p:nvPicPr>
          <p:cNvPr id="6" name="Picture 5">
            <a:extLst>
              <a:ext uri="{FF2B5EF4-FFF2-40B4-BE49-F238E27FC236}">
                <a16:creationId xmlns:a16="http://schemas.microsoft.com/office/drawing/2014/main" id="{332AE756-98A3-41D9-B14A-E025D6157FAB}"/>
              </a:ext>
            </a:extLst>
          </p:cNvPr>
          <p:cNvPicPr>
            <a:picLocks noChangeAspect="1"/>
          </p:cNvPicPr>
          <p:nvPr/>
        </p:nvPicPr>
        <p:blipFill>
          <a:blip r:embed="rId2"/>
          <a:stretch>
            <a:fillRect/>
          </a:stretch>
        </p:blipFill>
        <p:spPr>
          <a:xfrm>
            <a:off x="4978708" y="4165599"/>
            <a:ext cx="1634843" cy="165087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6"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2782109"/>
          </a:xfrm>
          <a:prstGeom prst="rect">
            <a:avLst/>
          </a:prstGeom>
        </p:spPr>
        <p:txBody>
          <a:bodyPr vert="horz" lIns="91440" tIns="45720" rIns="91440" bIns="45720" rtlCol="0" anchor="ctr">
            <a:normAutofit/>
          </a:bodyPr>
          <a:lstStyle/>
          <a:p>
            <a:pPr>
              <a:spcBef>
                <a:spcPts val="1400"/>
              </a:spcBef>
            </a:pPr>
            <a:r>
              <a:rPr lang="en-US" sz="2200" dirty="0"/>
              <a:t>Returning only booster versions.  WHERE clause is used to only return Successful landings on the drone ship AND payload mass is greater than 4000 but less than 6000</a:t>
            </a:r>
          </a:p>
          <a:p>
            <a:pPr marL="685800" lvl="2" indent="0">
              <a:spcBef>
                <a:spcPts val="1400"/>
              </a:spcBef>
              <a:buNone/>
            </a:pPr>
            <a:r>
              <a:rPr lang="en-US" sz="1600" dirty="0"/>
              <a:t>SELECT BOOSTER_VERSION FROM SPACEXTBL</a:t>
            </a:r>
          </a:p>
          <a:p>
            <a:pPr marL="685800" lvl="2" indent="0">
              <a:spcBef>
                <a:spcPts val="1400"/>
              </a:spcBef>
              <a:buNone/>
            </a:pPr>
            <a:r>
              <a:rPr lang="en-US" sz="1600" dirty="0"/>
              <a:t>    WHERE LANDING__OUTCOME = 'Success (drone ship)'</a:t>
            </a:r>
          </a:p>
          <a:p>
            <a:pPr marL="685800" lvl="2" indent="0">
              <a:spcBef>
                <a:spcPts val="1400"/>
              </a:spcBef>
              <a:buNone/>
            </a:pPr>
            <a:r>
              <a:rPr lang="en-US" sz="1600" dirty="0"/>
              <a:t>    AND (PAYLOAD_MASS__KG_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29</a:t>
            </a:fld>
            <a:endParaRPr lang="en-US" sz="1000">
              <a:solidFill>
                <a:schemeClr val="tx1">
                  <a:tint val="75000"/>
                </a:schemeClr>
              </a:solidFill>
              <a:latin typeface="+mn-lt"/>
            </a:endParaRPr>
          </a:p>
        </p:txBody>
      </p:sp>
      <p:pic>
        <p:nvPicPr>
          <p:cNvPr id="3" name="Picture 2">
            <a:extLst>
              <a:ext uri="{FF2B5EF4-FFF2-40B4-BE49-F238E27FC236}">
                <a16:creationId xmlns:a16="http://schemas.microsoft.com/office/drawing/2014/main" id="{28ACF2E7-B274-4A55-8307-74A0FC45EC7B}"/>
              </a:ext>
            </a:extLst>
          </p:cNvPr>
          <p:cNvPicPr>
            <a:picLocks noChangeAspect="1"/>
          </p:cNvPicPr>
          <p:nvPr/>
        </p:nvPicPr>
        <p:blipFill>
          <a:blip r:embed="rId2"/>
          <a:stretch>
            <a:fillRect/>
          </a:stretch>
        </p:blipFill>
        <p:spPr>
          <a:xfrm>
            <a:off x="4978708" y="3667760"/>
            <a:ext cx="1644369" cy="214871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graphicFrame>
        <p:nvGraphicFramePr>
          <p:cNvPr id="21" name="Content Placeholder 2">
            <a:extLst>
              <a:ext uri="{FF2B5EF4-FFF2-40B4-BE49-F238E27FC236}">
                <a16:creationId xmlns:a16="http://schemas.microsoft.com/office/drawing/2014/main" id="{78E450D2-4E86-4AD1-A26D-B592EF69F776}"/>
              </a:ext>
            </a:extLst>
          </p:cNvPr>
          <p:cNvGraphicFramePr/>
          <p:nvPr/>
        </p:nvGraphicFramePr>
        <p:xfrm>
          <a:off x="770011" y="1538412"/>
          <a:ext cx="9227316" cy="4646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79B32320-42D4-49FA-8047-C080B444B3AE}"/>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2985309"/>
          </a:xfrm>
          <a:prstGeom prst="rect">
            <a:avLst/>
          </a:prstGeom>
        </p:spPr>
        <p:txBody>
          <a:bodyPr vert="horz" lIns="91440" tIns="45720" rIns="91440" bIns="45720" rtlCol="0" anchor="ctr">
            <a:normAutofit/>
          </a:bodyPr>
          <a:lstStyle/>
          <a:p>
            <a:pPr>
              <a:spcBef>
                <a:spcPts val="1400"/>
              </a:spcBef>
            </a:pPr>
            <a:r>
              <a:rPr lang="en-US" sz="2400" dirty="0"/>
              <a:t>100 successful and 1 failed mission</a:t>
            </a:r>
          </a:p>
          <a:p>
            <a:pPr>
              <a:spcBef>
                <a:spcPts val="1400"/>
              </a:spcBef>
            </a:pPr>
            <a:r>
              <a:rPr lang="en-US" sz="2400" dirty="0"/>
              <a:t>Using the GROUPBY function allows us to create categories of mission outcomes  We can then use the COUNT function for each occurrence of that mission outcome</a:t>
            </a:r>
          </a:p>
          <a:p>
            <a:pPr marL="685800" lvl="2" indent="0">
              <a:spcBef>
                <a:spcPts val="1400"/>
              </a:spcBef>
              <a:buNone/>
            </a:pPr>
            <a:r>
              <a:rPr lang="en-US" sz="1600" dirty="0"/>
              <a:t>SELECT MISSION_OUTCOME, COUNT(*) FROM SPACEXTBL</a:t>
            </a:r>
          </a:p>
          <a:p>
            <a:pPr marL="685800" lvl="2" indent="0">
              <a:spcBef>
                <a:spcPts val="1400"/>
              </a:spcBef>
              <a:buNone/>
            </a:pPr>
            <a:r>
              <a:rPr lang="en-US" sz="1600" dirty="0"/>
              <a:t>    GROUP BY MISSION_OUTCOME;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30</a:t>
            </a:fld>
            <a:endParaRPr lang="en-US" sz="1000">
              <a:solidFill>
                <a:schemeClr val="tx1">
                  <a:tint val="75000"/>
                </a:schemeClr>
              </a:solidFill>
              <a:latin typeface="+mn-lt"/>
            </a:endParaRPr>
          </a:p>
        </p:txBody>
      </p:sp>
      <p:pic>
        <p:nvPicPr>
          <p:cNvPr id="6" name="Picture 5">
            <a:extLst>
              <a:ext uri="{FF2B5EF4-FFF2-40B4-BE49-F238E27FC236}">
                <a16:creationId xmlns:a16="http://schemas.microsoft.com/office/drawing/2014/main" id="{6AF9A185-1BAF-40EF-8AB3-C544DE3A14EC}"/>
              </a:ext>
            </a:extLst>
          </p:cNvPr>
          <p:cNvPicPr>
            <a:picLocks noChangeAspect="1"/>
          </p:cNvPicPr>
          <p:nvPr/>
        </p:nvPicPr>
        <p:blipFill>
          <a:blip r:embed="rId2"/>
          <a:stretch>
            <a:fillRect/>
          </a:stretch>
        </p:blipFill>
        <p:spPr>
          <a:xfrm>
            <a:off x="4978708" y="3870960"/>
            <a:ext cx="2111118" cy="19455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2A7EB98F-A25F-4357-9775-478FC17F7F83}"/>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2619549"/>
          </a:xfrm>
          <a:prstGeom prst="rect">
            <a:avLst/>
          </a:prstGeom>
        </p:spPr>
        <p:txBody>
          <a:bodyPr vert="horz" lIns="91440" tIns="45720" rIns="91440" bIns="45720" rtlCol="0" anchor="ctr">
            <a:normAutofit/>
          </a:bodyPr>
          <a:lstStyle/>
          <a:p>
            <a:pPr>
              <a:spcBef>
                <a:spcPts val="1400"/>
              </a:spcBef>
            </a:pPr>
            <a:r>
              <a:rPr lang="en-US" sz="2400" dirty="0"/>
              <a:t>We determined the booster that have carried the maximum payload using a subquery in the WHERE clause and the MAX() function</a:t>
            </a:r>
          </a:p>
          <a:p>
            <a:pPr marL="457200" lvl="1" indent="0">
              <a:spcBef>
                <a:spcPts val="1400"/>
              </a:spcBef>
              <a:buNone/>
            </a:pPr>
            <a:r>
              <a:rPr lang="en-US" sz="1600" dirty="0"/>
              <a:t>SELECT BOOSTER_VERSION, PAYLOAD_MASS__KG_ FROM SPACEXTBL</a:t>
            </a:r>
          </a:p>
          <a:p>
            <a:pPr marL="685800" lvl="2" indent="0">
              <a:spcBef>
                <a:spcPts val="1400"/>
              </a:spcBef>
              <a:buNone/>
            </a:pPr>
            <a:r>
              <a:rPr lang="en-US" sz="1600" dirty="0"/>
              <a:t>    WHERE PAYLOAD_MASS__KG_ = (SELECT MAX(PAYLOAD_MASS__KG_) FROM SPACEXTBL);</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31</a:t>
            </a:fld>
            <a:endParaRPr lang="en-US" sz="1000">
              <a:solidFill>
                <a:schemeClr val="tx1">
                  <a:tint val="75000"/>
                </a:schemeClr>
              </a:solidFill>
              <a:latin typeface="+mn-lt"/>
            </a:endParaRPr>
          </a:p>
        </p:txBody>
      </p:sp>
      <p:pic>
        <p:nvPicPr>
          <p:cNvPr id="6" name="Picture 5">
            <a:extLst>
              <a:ext uri="{FF2B5EF4-FFF2-40B4-BE49-F238E27FC236}">
                <a16:creationId xmlns:a16="http://schemas.microsoft.com/office/drawing/2014/main" id="{032C210D-35C5-488C-8AAF-49E1CBA09644}"/>
              </a:ext>
            </a:extLst>
          </p:cNvPr>
          <p:cNvPicPr>
            <a:picLocks noChangeAspect="1"/>
          </p:cNvPicPr>
          <p:nvPr/>
        </p:nvPicPr>
        <p:blipFill>
          <a:blip r:embed="rId2"/>
          <a:stretch>
            <a:fillRect/>
          </a:stretch>
        </p:blipFill>
        <p:spPr>
          <a:xfrm>
            <a:off x="4978708" y="3505200"/>
            <a:ext cx="5252412" cy="303733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964DA114-677C-40D8-8FFA-43531834CFBF}"/>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885651"/>
            <a:ext cx="6525220" cy="3117389"/>
          </a:xfrm>
          <a:prstGeom prst="rect">
            <a:avLst/>
          </a:prstGeom>
        </p:spPr>
        <p:txBody>
          <a:bodyPr vert="horz" lIns="91440" tIns="45720" rIns="91440" bIns="45720" rtlCol="0" anchor="ctr">
            <a:normAutofit fontScale="92500" lnSpcReduction="20000"/>
          </a:bodyPr>
          <a:lstStyle/>
          <a:p>
            <a:pPr>
              <a:spcBef>
                <a:spcPts val="1400"/>
              </a:spcBef>
            </a:pPr>
            <a:r>
              <a:rPr lang="en-US" sz="2400" dirty="0"/>
              <a:t>There were only 2 records of failed landing on drone ship in the year 2015</a:t>
            </a:r>
          </a:p>
          <a:p>
            <a:pPr>
              <a:spcBef>
                <a:spcPts val="1400"/>
              </a:spcBef>
            </a:pPr>
            <a:r>
              <a:rPr lang="en-US" sz="2400" dirty="0"/>
              <a:t>We identified the 3 columns we wanted to return in the output.   A WHERE clause with AND statement to ensure that only failed drone ship landings and dates starting in year 2015 are returned </a:t>
            </a:r>
          </a:p>
          <a:p>
            <a:pPr marL="685800" lvl="2" indent="0">
              <a:spcBef>
                <a:spcPts val="1400"/>
              </a:spcBef>
              <a:buNone/>
            </a:pPr>
            <a:r>
              <a:rPr lang="en-US" sz="1600" dirty="0"/>
              <a:t>SELECT BOOSTER_VERSION, LAUNCH_SITE, LANDING__OUTCOME FROM SPACEXTBL</a:t>
            </a:r>
          </a:p>
          <a:p>
            <a:pPr marL="685800" lvl="2" indent="0">
              <a:spcBef>
                <a:spcPts val="1400"/>
              </a:spcBef>
              <a:buNone/>
            </a:pPr>
            <a:r>
              <a:rPr lang="en-US" sz="1600" dirty="0"/>
              <a:t>    where (LANDING__OUTCOME like 'Failure (drone ship)')</a:t>
            </a:r>
          </a:p>
          <a:p>
            <a:pPr marL="685800" lvl="2" indent="0">
              <a:spcBef>
                <a:spcPts val="1400"/>
              </a:spcBef>
              <a:buNone/>
            </a:pPr>
            <a:r>
              <a:rPr lang="en-US" sz="1600" dirty="0"/>
              <a:t>    and (DATE like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32</a:t>
            </a:fld>
            <a:endParaRPr lang="en-US" sz="1000">
              <a:solidFill>
                <a:schemeClr val="tx1">
                  <a:tint val="75000"/>
                </a:schemeClr>
              </a:solidFill>
              <a:latin typeface="+mn-lt"/>
            </a:endParaRPr>
          </a:p>
        </p:txBody>
      </p:sp>
      <p:pic>
        <p:nvPicPr>
          <p:cNvPr id="6" name="Picture 5">
            <a:extLst>
              <a:ext uri="{FF2B5EF4-FFF2-40B4-BE49-F238E27FC236}">
                <a16:creationId xmlns:a16="http://schemas.microsoft.com/office/drawing/2014/main" id="{8FCB6874-2595-4247-B00B-A90F92AAF811}"/>
              </a:ext>
            </a:extLst>
          </p:cNvPr>
          <p:cNvPicPr>
            <a:picLocks noChangeAspect="1"/>
          </p:cNvPicPr>
          <p:nvPr/>
        </p:nvPicPr>
        <p:blipFill>
          <a:blip r:embed="rId2"/>
          <a:stretch>
            <a:fillRect/>
          </a:stretch>
        </p:blipFill>
        <p:spPr>
          <a:xfrm>
            <a:off x="4978708" y="4439920"/>
            <a:ext cx="6114824" cy="143064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3"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04523243-E4D6-45EC-97C8-D44398FB7417}"/>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708" y="564833"/>
            <a:ext cx="6525220" cy="3235006"/>
          </a:xfrm>
          <a:prstGeom prst="rect">
            <a:avLst/>
          </a:prstGeom>
        </p:spPr>
        <p:txBody>
          <a:bodyPr vert="horz" lIns="91440" tIns="45720" rIns="91440" bIns="45720" rtlCol="0" anchor="ctr">
            <a:normAutofit fontScale="40000" lnSpcReduction="20000"/>
          </a:bodyPr>
          <a:lstStyle/>
          <a:p>
            <a:pPr>
              <a:spcBef>
                <a:spcPts val="1400"/>
              </a:spcBef>
            </a:pPr>
            <a:r>
              <a:rPr lang="en-US" sz="5500" dirty="0"/>
              <a:t>We only wanted to return landing outcome and the COUNT of each landing outcome.  The WHERE clause to filter for landing outcomes BETWEEN given dates.  GROUP BY clause for each landing outcome and ORDER BY clause to have the final output in descending order</a:t>
            </a:r>
          </a:p>
          <a:p>
            <a:pPr marL="685800" lvl="2" indent="0">
              <a:spcBef>
                <a:spcPts val="1400"/>
              </a:spcBef>
              <a:buNone/>
            </a:pPr>
            <a:r>
              <a:rPr lang="en-US" sz="4000" dirty="0"/>
              <a:t>SELECT LANDING__OUTCOME, COUNT(LANDING__OUTCOME) FROM SPACEXTBL</a:t>
            </a:r>
          </a:p>
          <a:p>
            <a:pPr marL="685800" lvl="2" indent="0">
              <a:spcBef>
                <a:spcPts val="1400"/>
              </a:spcBef>
              <a:buNone/>
            </a:pPr>
            <a:r>
              <a:rPr lang="en-US" sz="4000" dirty="0"/>
              <a:t>    WHERE DATE BETWEEN '2010-06-04' AND '2017-03-20'</a:t>
            </a:r>
          </a:p>
          <a:p>
            <a:pPr marL="685800" lvl="2" indent="0">
              <a:spcBef>
                <a:spcPts val="1400"/>
              </a:spcBef>
              <a:buNone/>
            </a:pPr>
            <a:r>
              <a:rPr lang="en-US" sz="4000" dirty="0"/>
              <a:t>    GROUP BY LANDING__OUTCOME</a:t>
            </a:r>
          </a:p>
          <a:p>
            <a:pPr marL="685800" lvl="2" indent="0">
              <a:spcBef>
                <a:spcPts val="1400"/>
              </a:spcBef>
              <a:buNone/>
            </a:pPr>
            <a:r>
              <a:rPr lang="en-US" sz="4000" dirty="0"/>
              <a:t>    ORDER BY COUNT(LANDING__OUTCOME) DESC;</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33</a:t>
            </a:fld>
            <a:endParaRPr lang="en-US" sz="1000">
              <a:solidFill>
                <a:schemeClr val="tx1">
                  <a:tint val="75000"/>
                </a:schemeClr>
              </a:solidFill>
              <a:latin typeface="+mn-lt"/>
            </a:endParaRPr>
          </a:p>
        </p:txBody>
      </p:sp>
      <p:pic>
        <p:nvPicPr>
          <p:cNvPr id="6" name="Picture 5">
            <a:extLst>
              <a:ext uri="{FF2B5EF4-FFF2-40B4-BE49-F238E27FC236}">
                <a16:creationId xmlns:a16="http://schemas.microsoft.com/office/drawing/2014/main" id="{BF64CA77-F8AF-41CB-B9B8-7D71E5E2CBD6}"/>
              </a:ext>
            </a:extLst>
          </p:cNvPr>
          <p:cNvPicPr>
            <a:picLocks noChangeAspect="1"/>
          </p:cNvPicPr>
          <p:nvPr/>
        </p:nvPicPr>
        <p:blipFill>
          <a:blip r:embed="rId2"/>
          <a:stretch>
            <a:fillRect/>
          </a:stretch>
        </p:blipFill>
        <p:spPr>
          <a:xfrm>
            <a:off x="4978707" y="3799839"/>
            <a:ext cx="5994093" cy="20166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8" name="Picture 7">
            <a:extLst>
              <a:ext uri="{FF2B5EF4-FFF2-40B4-BE49-F238E27FC236}">
                <a16:creationId xmlns:a16="http://schemas.microsoft.com/office/drawing/2014/main" id="{E1B36888-1080-443B-B6DD-47AEB7F62B3B}"/>
              </a:ext>
            </a:extLst>
          </p:cNvPr>
          <p:cNvPicPr>
            <a:picLocks noChangeAspect="1"/>
          </p:cNvPicPr>
          <p:nvPr/>
        </p:nvPicPr>
        <p:blipFill rotWithShape="1">
          <a:blip r:embed="rId2"/>
          <a:srcRect r="1" b="1859"/>
          <a:stretch/>
        </p:blipFill>
        <p:spPr>
          <a:xfrm>
            <a:off x="20" y="10"/>
            <a:ext cx="9947062" cy="6857990"/>
          </a:xfrm>
          <a:prstGeom prst="rect">
            <a:avLst/>
          </a:prstGeom>
        </p:spPr>
      </p:pic>
      <p:sp>
        <p:nvSpPr>
          <p:cNvPr id="15" name="Freeform: Shape 14">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7" name="Freeform: Shape 16">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9" name="Freeform: Shape 18">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046720" y="1045597"/>
            <a:ext cx="3633746" cy="158842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All Launch Sites Global map markers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46719" y="2722729"/>
            <a:ext cx="3633747" cy="2700062"/>
          </a:xfrm>
          <a:prstGeom prst="rect">
            <a:avLst/>
          </a:prstGeom>
        </p:spPr>
        <p:txBody>
          <a:bodyPr vert="horz" lIns="91440" tIns="45720" rIns="91440" bIns="45720" rtlCol="0">
            <a:normAutofit/>
          </a:bodyPr>
          <a:lstStyle/>
          <a:p>
            <a:pPr marL="0" indent="0">
              <a:spcBef>
                <a:spcPts val="1400"/>
              </a:spcBef>
              <a:buNone/>
            </a:pPr>
            <a:r>
              <a:rPr lang="en-US" sz="2000" i="1" dirty="0"/>
              <a:t>We can see that the SpaceX launch sites are in the United States of America coasts.  Florida and California</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35</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8112"/>
            <a:ext cx="6352149" cy="4351338"/>
          </a:xfrm>
          <a:prstGeom prst="rect">
            <a:avLst/>
          </a:prstGeom>
          <a:ln>
            <a:solidFill>
              <a:schemeClr val="accent1"/>
            </a:solidFill>
          </a:ln>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Florida Launch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
        <p:nvSpPr>
          <p:cNvPr id="9" name="Content Placeholder 4">
            <a:extLst>
              <a:ext uri="{FF2B5EF4-FFF2-40B4-BE49-F238E27FC236}">
                <a16:creationId xmlns:a16="http://schemas.microsoft.com/office/drawing/2014/main" id="{D47C18CC-0771-4ABF-93D8-33134F6B1BC5}"/>
              </a:ext>
            </a:extLst>
          </p:cNvPr>
          <p:cNvSpPr txBox="1">
            <a:spLocks/>
          </p:cNvSpPr>
          <p:nvPr/>
        </p:nvSpPr>
        <p:spPr>
          <a:xfrm>
            <a:off x="7617851" y="1398112"/>
            <a:ext cx="3476870" cy="4351338"/>
          </a:xfrm>
          <a:prstGeom prst="rect">
            <a:avLst/>
          </a:prstGeom>
          <a:ln>
            <a:solidFill>
              <a:schemeClr val="accent1"/>
            </a:solid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California Launch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pic>
        <p:nvPicPr>
          <p:cNvPr id="11" name="Picture 10">
            <a:extLst>
              <a:ext uri="{FF2B5EF4-FFF2-40B4-BE49-F238E27FC236}">
                <a16:creationId xmlns:a16="http://schemas.microsoft.com/office/drawing/2014/main" id="{3147CDDD-1ECE-4F09-B3D8-49745604AD55}"/>
              </a:ext>
            </a:extLst>
          </p:cNvPr>
          <p:cNvPicPr>
            <a:picLocks noChangeAspect="1"/>
          </p:cNvPicPr>
          <p:nvPr/>
        </p:nvPicPr>
        <p:blipFill>
          <a:blip r:embed="rId3"/>
          <a:stretch>
            <a:fillRect/>
          </a:stretch>
        </p:blipFill>
        <p:spPr>
          <a:xfrm>
            <a:off x="1097278" y="1951311"/>
            <a:ext cx="2926081" cy="1695537"/>
          </a:xfrm>
          <a:prstGeom prst="rect">
            <a:avLst/>
          </a:prstGeom>
        </p:spPr>
      </p:pic>
      <p:pic>
        <p:nvPicPr>
          <p:cNvPr id="13" name="Picture 12">
            <a:extLst>
              <a:ext uri="{FF2B5EF4-FFF2-40B4-BE49-F238E27FC236}">
                <a16:creationId xmlns:a16="http://schemas.microsoft.com/office/drawing/2014/main" id="{707B2023-7217-4425-89A5-9D6FA04C8EFA}"/>
              </a:ext>
            </a:extLst>
          </p:cNvPr>
          <p:cNvPicPr>
            <a:picLocks noChangeAspect="1"/>
          </p:cNvPicPr>
          <p:nvPr/>
        </p:nvPicPr>
        <p:blipFill>
          <a:blip r:embed="rId4"/>
          <a:stretch>
            <a:fillRect/>
          </a:stretch>
        </p:blipFill>
        <p:spPr>
          <a:xfrm>
            <a:off x="1097279" y="3765352"/>
            <a:ext cx="2926080" cy="1694536"/>
          </a:xfrm>
          <a:prstGeom prst="rect">
            <a:avLst/>
          </a:prstGeom>
        </p:spPr>
      </p:pic>
      <p:pic>
        <p:nvPicPr>
          <p:cNvPr id="15" name="Picture 14">
            <a:extLst>
              <a:ext uri="{FF2B5EF4-FFF2-40B4-BE49-F238E27FC236}">
                <a16:creationId xmlns:a16="http://schemas.microsoft.com/office/drawing/2014/main" id="{8BE57F8A-A972-46FB-A06C-91BDFDE3032D}"/>
              </a:ext>
            </a:extLst>
          </p:cNvPr>
          <p:cNvPicPr>
            <a:picLocks noChangeAspect="1"/>
          </p:cNvPicPr>
          <p:nvPr/>
        </p:nvPicPr>
        <p:blipFill>
          <a:blip r:embed="rId5"/>
          <a:stretch>
            <a:fillRect/>
          </a:stretch>
        </p:blipFill>
        <p:spPr>
          <a:xfrm>
            <a:off x="4120492" y="3765352"/>
            <a:ext cx="2904533" cy="1694536"/>
          </a:xfrm>
          <a:prstGeom prst="rect">
            <a:avLst/>
          </a:prstGeom>
        </p:spPr>
      </p:pic>
      <p:pic>
        <p:nvPicPr>
          <p:cNvPr id="17" name="Picture 16">
            <a:extLst>
              <a:ext uri="{FF2B5EF4-FFF2-40B4-BE49-F238E27FC236}">
                <a16:creationId xmlns:a16="http://schemas.microsoft.com/office/drawing/2014/main" id="{BEC5FE82-3125-4E7E-929A-F633DFA93555}"/>
              </a:ext>
            </a:extLst>
          </p:cNvPr>
          <p:cNvPicPr>
            <a:picLocks noChangeAspect="1"/>
          </p:cNvPicPr>
          <p:nvPr/>
        </p:nvPicPr>
        <p:blipFill>
          <a:blip r:embed="rId6"/>
          <a:stretch>
            <a:fillRect/>
          </a:stretch>
        </p:blipFill>
        <p:spPr>
          <a:xfrm>
            <a:off x="7904019" y="3765352"/>
            <a:ext cx="2904533" cy="1694536"/>
          </a:xfrm>
          <a:prstGeom prst="rect">
            <a:avLst/>
          </a:prstGeom>
        </p:spPr>
      </p:pic>
      <p:sp>
        <p:nvSpPr>
          <p:cNvPr id="18" name="Text Placeholder 2">
            <a:extLst>
              <a:ext uri="{FF2B5EF4-FFF2-40B4-BE49-F238E27FC236}">
                <a16:creationId xmlns:a16="http://schemas.microsoft.com/office/drawing/2014/main" id="{344C38A0-302D-434B-860D-2C00927D48D2}"/>
              </a:ext>
            </a:extLst>
          </p:cNvPr>
          <p:cNvSpPr txBox="1">
            <a:spLocks/>
          </p:cNvSpPr>
          <p:nvPr/>
        </p:nvSpPr>
        <p:spPr>
          <a:xfrm>
            <a:off x="1098468" y="6177615"/>
            <a:ext cx="9710084" cy="5490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0B050"/>
                </a:solidFill>
                <a:latin typeface="Abadi" panose="020B0604020104020204" pitchFamily="34" charset="0"/>
              </a:rPr>
              <a:t>Green markers </a:t>
            </a:r>
            <a:r>
              <a:rPr lang="en-US" sz="2200" dirty="0">
                <a:solidFill>
                  <a:schemeClr val="accent3">
                    <a:lumMod val="25000"/>
                  </a:schemeClr>
                </a:solidFill>
                <a:latin typeface="Abadi" panose="020B0604020104020204" pitchFamily="34" charset="0"/>
              </a:rPr>
              <a:t>shows successful launch sites </a:t>
            </a:r>
            <a:r>
              <a:rPr lang="en-US" sz="2200" dirty="0">
                <a:solidFill>
                  <a:srgbClr val="FF0000"/>
                </a:solidFill>
                <a:latin typeface="Abadi" panose="020B0604020104020204" pitchFamily="34" charset="0"/>
              </a:rPr>
              <a:t>red markers </a:t>
            </a:r>
            <a:r>
              <a:rPr lang="en-US" sz="2200" dirty="0">
                <a:solidFill>
                  <a:schemeClr val="accent3">
                    <a:lumMod val="25000"/>
                  </a:schemeClr>
                </a:solidFill>
                <a:latin typeface="Abadi" panose="020B0604020104020204" pitchFamily="34" charset="0"/>
              </a:rPr>
              <a:t>shows failures </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7451" y="4594761"/>
            <a:ext cx="5011030" cy="1631631"/>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Are launch sites in close proximity to railways? No</a:t>
            </a:r>
          </a:p>
          <a:p>
            <a:pPr>
              <a:lnSpc>
                <a:spcPct val="100000"/>
              </a:lnSpc>
              <a:spcBef>
                <a:spcPts val="1400"/>
              </a:spcBef>
            </a:pPr>
            <a:r>
              <a:rPr lang="en-US" sz="2200" dirty="0">
                <a:solidFill>
                  <a:schemeClr val="accent3">
                    <a:lumMod val="25000"/>
                  </a:schemeClr>
                </a:solidFill>
                <a:latin typeface="Abadi"/>
              </a:rPr>
              <a:t>Are launch sites in close proximity to highways? No</a:t>
            </a:r>
          </a:p>
          <a:p>
            <a:pPr>
              <a:lnSpc>
                <a:spcPct val="100000"/>
              </a:lnSpc>
              <a:spcBef>
                <a:spcPts val="1400"/>
              </a:spcBef>
            </a:pPr>
            <a:r>
              <a:rPr lang="en-US" sz="2200" dirty="0">
                <a:solidFill>
                  <a:schemeClr val="accent3">
                    <a:lumMod val="25000"/>
                  </a:schemeClr>
                </a:solidFill>
                <a:latin typeface="Abadi"/>
              </a:rPr>
              <a:t>Are launch sites in close proximity to coastline? Yes</a:t>
            </a:r>
          </a:p>
          <a:p>
            <a:pPr>
              <a:lnSpc>
                <a:spcPct val="100000"/>
              </a:lnSpc>
              <a:spcBef>
                <a:spcPts val="1400"/>
              </a:spcBef>
            </a:pPr>
            <a:r>
              <a:rPr lang="en-US" sz="2200" dirty="0">
                <a:solidFill>
                  <a:schemeClr val="accent3">
                    <a:lumMod val="25000"/>
                  </a:schemeClr>
                </a:solidFill>
                <a:latin typeface="Abadi"/>
              </a:rPr>
              <a:t>Do launch sites keep certain distance away from cities? Yes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 using CCAFS-SLC-40 as a reference</a:t>
            </a:r>
          </a:p>
        </p:txBody>
      </p:sp>
      <p:pic>
        <p:nvPicPr>
          <p:cNvPr id="7" name="Picture 6">
            <a:extLst>
              <a:ext uri="{FF2B5EF4-FFF2-40B4-BE49-F238E27FC236}">
                <a16:creationId xmlns:a16="http://schemas.microsoft.com/office/drawing/2014/main" id="{C5A41D4B-4022-4AC4-81AC-C0EEB64FF7FB}"/>
              </a:ext>
            </a:extLst>
          </p:cNvPr>
          <p:cNvPicPr>
            <a:picLocks noChangeAspect="1"/>
          </p:cNvPicPr>
          <p:nvPr/>
        </p:nvPicPr>
        <p:blipFill>
          <a:blip r:embed="rId3"/>
          <a:stretch>
            <a:fillRect/>
          </a:stretch>
        </p:blipFill>
        <p:spPr>
          <a:xfrm>
            <a:off x="5822936" y="1593756"/>
            <a:ext cx="2965464" cy="2084164"/>
          </a:xfrm>
          <a:prstGeom prst="rect">
            <a:avLst/>
          </a:prstGeom>
        </p:spPr>
      </p:pic>
      <p:pic>
        <p:nvPicPr>
          <p:cNvPr id="10" name="Picture 9">
            <a:extLst>
              <a:ext uri="{FF2B5EF4-FFF2-40B4-BE49-F238E27FC236}">
                <a16:creationId xmlns:a16="http://schemas.microsoft.com/office/drawing/2014/main" id="{E0797C18-11C1-454E-9056-5E128DEE965B}"/>
              </a:ext>
            </a:extLst>
          </p:cNvPr>
          <p:cNvPicPr>
            <a:picLocks noChangeAspect="1"/>
          </p:cNvPicPr>
          <p:nvPr/>
        </p:nvPicPr>
        <p:blipFill>
          <a:blip r:embed="rId4"/>
          <a:stretch>
            <a:fillRect/>
          </a:stretch>
        </p:blipFill>
        <p:spPr>
          <a:xfrm>
            <a:off x="8911576" y="1596190"/>
            <a:ext cx="2965464" cy="2081730"/>
          </a:xfrm>
          <a:prstGeom prst="rect">
            <a:avLst/>
          </a:prstGeom>
        </p:spPr>
      </p:pic>
      <p:pic>
        <p:nvPicPr>
          <p:cNvPr id="12" name="Picture 11">
            <a:extLst>
              <a:ext uri="{FF2B5EF4-FFF2-40B4-BE49-F238E27FC236}">
                <a16:creationId xmlns:a16="http://schemas.microsoft.com/office/drawing/2014/main" id="{7768117B-9AB1-4BB8-B803-17CEE475A527}"/>
              </a:ext>
            </a:extLst>
          </p:cNvPr>
          <p:cNvPicPr>
            <a:picLocks noChangeAspect="1"/>
          </p:cNvPicPr>
          <p:nvPr/>
        </p:nvPicPr>
        <p:blipFill>
          <a:blip r:embed="rId5"/>
          <a:stretch>
            <a:fillRect/>
          </a:stretch>
        </p:blipFill>
        <p:spPr>
          <a:xfrm>
            <a:off x="8911575" y="3810880"/>
            <a:ext cx="2965463" cy="2081729"/>
          </a:xfrm>
          <a:prstGeom prst="rect">
            <a:avLst/>
          </a:prstGeom>
        </p:spPr>
      </p:pic>
      <p:pic>
        <p:nvPicPr>
          <p:cNvPr id="14" name="Picture 13">
            <a:extLst>
              <a:ext uri="{FF2B5EF4-FFF2-40B4-BE49-F238E27FC236}">
                <a16:creationId xmlns:a16="http://schemas.microsoft.com/office/drawing/2014/main" id="{72B38FAF-1AB8-459D-A2C7-B7CEEE2C5D8D}"/>
              </a:ext>
            </a:extLst>
          </p:cNvPr>
          <p:cNvPicPr>
            <a:picLocks noChangeAspect="1"/>
          </p:cNvPicPr>
          <p:nvPr/>
        </p:nvPicPr>
        <p:blipFill>
          <a:blip r:embed="rId6"/>
          <a:stretch>
            <a:fillRect/>
          </a:stretch>
        </p:blipFill>
        <p:spPr>
          <a:xfrm>
            <a:off x="5822936" y="3810881"/>
            <a:ext cx="2965464" cy="2081730"/>
          </a:xfrm>
          <a:prstGeom prst="rect">
            <a:avLst/>
          </a:prstGeom>
        </p:spPr>
      </p:pic>
      <p:pic>
        <p:nvPicPr>
          <p:cNvPr id="16" name="Picture 15">
            <a:extLst>
              <a:ext uri="{FF2B5EF4-FFF2-40B4-BE49-F238E27FC236}">
                <a16:creationId xmlns:a16="http://schemas.microsoft.com/office/drawing/2014/main" id="{902B627F-BC70-422A-945A-23C679F8DF03}"/>
              </a:ext>
            </a:extLst>
          </p:cNvPr>
          <p:cNvPicPr>
            <a:picLocks noChangeAspect="1"/>
          </p:cNvPicPr>
          <p:nvPr/>
        </p:nvPicPr>
        <p:blipFill>
          <a:blip r:embed="rId7"/>
          <a:stretch>
            <a:fillRect/>
          </a:stretch>
        </p:blipFill>
        <p:spPr>
          <a:xfrm>
            <a:off x="770011" y="1593756"/>
            <a:ext cx="4848470" cy="2866484"/>
          </a:xfrm>
          <a:prstGeom prst="rect">
            <a:avLst/>
          </a:prstGeom>
        </p:spPr>
      </p:pic>
      <p:sp>
        <p:nvSpPr>
          <p:cNvPr id="17" name="Content Placeholder 4">
            <a:extLst>
              <a:ext uri="{FF2B5EF4-FFF2-40B4-BE49-F238E27FC236}">
                <a16:creationId xmlns:a16="http://schemas.microsoft.com/office/drawing/2014/main" id="{1705C1C3-696C-4F99-B427-0CD2412B6095}"/>
              </a:ext>
            </a:extLst>
          </p:cNvPr>
          <p:cNvSpPr txBox="1">
            <a:spLocks/>
          </p:cNvSpPr>
          <p:nvPr/>
        </p:nvSpPr>
        <p:spPr>
          <a:xfrm>
            <a:off x="811906" y="1676555"/>
            <a:ext cx="2672974" cy="4367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Starting launch site</a:t>
            </a:r>
            <a:endParaRPr lang="en-US" sz="1600" dirty="0">
              <a:solidFill>
                <a:schemeClr val="accent3">
                  <a:lumMod val="25000"/>
                </a:schemeClr>
              </a:solidFill>
              <a:latin typeface="Abadi" panose="020B0604020104020204" pitchFamily="34" charset="0"/>
            </a:endParaRPr>
          </a:p>
        </p:txBody>
      </p:sp>
      <p:sp>
        <p:nvSpPr>
          <p:cNvPr id="18" name="Content Placeholder 4">
            <a:extLst>
              <a:ext uri="{FF2B5EF4-FFF2-40B4-BE49-F238E27FC236}">
                <a16:creationId xmlns:a16="http://schemas.microsoft.com/office/drawing/2014/main" id="{C6A2CEE7-6FF5-4D1C-8A41-227585527B70}"/>
              </a:ext>
            </a:extLst>
          </p:cNvPr>
          <p:cNvSpPr txBox="1">
            <a:spLocks/>
          </p:cNvSpPr>
          <p:nvPr/>
        </p:nvSpPr>
        <p:spPr>
          <a:xfrm>
            <a:off x="6238601" y="1676554"/>
            <a:ext cx="2672974" cy="4367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Distance to City</a:t>
            </a:r>
            <a:endParaRPr lang="en-US" sz="1600" dirty="0">
              <a:solidFill>
                <a:schemeClr val="accent3">
                  <a:lumMod val="25000"/>
                </a:schemeClr>
              </a:solidFill>
              <a:latin typeface="Abadi" panose="020B0604020104020204" pitchFamily="34" charset="0"/>
            </a:endParaRPr>
          </a:p>
        </p:txBody>
      </p:sp>
      <p:sp>
        <p:nvSpPr>
          <p:cNvPr id="19" name="Content Placeholder 4">
            <a:extLst>
              <a:ext uri="{FF2B5EF4-FFF2-40B4-BE49-F238E27FC236}">
                <a16:creationId xmlns:a16="http://schemas.microsoft.com/office/drawing/2014/main" id="{661BFAF9-0C9D-442F-9528-D1F24B9D9DAB}"/>
              </a:ext>
            </a:extLst>
          </p:cNvPr>
          <p:cNvSpPr txBox="1">
            <a:spLocks/>
          </p:cNvSpPr>
          <p:nvPr/>
        </p:nvSpPr>
        <p:spPr>
          <a:xfrm>
            <a:off x="6391001" y="3871633"/>
            <a:ext cx="2672974" cy="4367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Distance to Railway</a:t>
            </a:r>
            <a:endParaRPr lang="en-US" sz="1600" dirty="0">
              <a:solidFill>
                <a:schemeClr val="accent3">
                  <a:lumMod val="25000"/>
                </a:schemeClr>
              </a:solidFill>
              <a:latin typeface="Abadi" panose="020B0604020104020204" pitchFamily="34" charset="0"/>
            </a:endParaRPr>
          </a:p>
        </p:txBody>
      </p:sp>
      <p:sp>
        <p:nvSpPr>
          <p:cNvPr id="20" name="Content Placeholder 4">
            <a:extLst>
              <a:ext uri="{FF2B5EF4-FFF2-40B4-BE49-F238E27FC236}">
                <a16:creationId xmlns:a16="http://schemas.microsoft.com/office/drawing/2014/main" id="{7C4C37CA-4809-4E6A-9858-32500B28C58C}"/>
              </a:ext>
            </a:extLst>
          </p:cNvPr>
          <p:cNvSpPr txBox="1">
            <a:spLocks/>
          </p:cNvSpPr>
          <p:nvPr/>
        </p:nvSpPr>
        <p:spPr>
          <a:xfrm>
            <a:off x="9519026" y="1676553"/>
            <a:ext cx="2672974" cy="4367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Distance to Highway</a:t>
            </a:r>
            <a:endParaRPr lang="en-US" sz="1600" dirty="0">
              <a:solidFill>
                <a:schemeClr val="accent3">
                  <a:lumMod val="25000"/>
                </a:schemeClr>
              </a:solidFill>
              <a:latin typeface="Abadi" panose="020B0604020104020204" pitchFamily="34" charset="0"/>
            </a:endParaRPr>
          </a:p>
        </p:txBody>
      </p:sp>
      <p:sp>
        <p:nvSpPr>
          <p:cNvPr id="21" name="Content Placeholder 4">
            <a:extLst>
              <a:ext uri="{FF2B5EF4-FFF2-40B4-BE49-F238E27FC236}">
                <a16:creationId xmlns:a16="http://schemas.microsoft.com/office/drawing/2014/main" id="{5096E074-A85E-4E03-A8BC-27D30D85CED8}"/>
              </a:ext>
            </a:extLst>
          </p:cNvPr>
          <p:cNvSpPr txBox="1">
            <a:spLocks/>
          </p:cNvSpPr>
          <p:nvPr/>
        </p:nvSpPr>
        <p:spPr>
          <a:xfrm>
            <a:off x="9349416" y="3871633"/>
            <a:ext cx="2672974" cy="4367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a:rPr>
              <a:t>Distance to Coastline</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009907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A602EE-B918-476A-ABA3-1C46A50F937B}"/>
              </a:ext>
            </a:extLst>
          </p:cNvPr>
          <p:cNvPicPr>
            <a:picLocks noChangeAspect="1"/>
          </p:cNvPicPr>
          <p:nvPr/>
        </p:nvPicPr>
        <p:blipFill>
          <a:blip r:embed="rId3"/>
          <a:stretch>
            <a:fillRect/>
          </a:stretch>
        </p:blipFill>
        <p:spPr>
          <a:xfrm>
            <a:off x="123518" y="1391920"/>
            <a:ext cx="11944964" cy="430140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2250" y="5801189"/>
            <a:ext cx="9745589" cy="51816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that KSC LC-39A had the most successful launches from all the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launch success rates across all sites</a:t>
            </a:r>
          </a:p>
        </p:txBody>
      </p:sp>
    </p:spTree>
    <p:extLst>
      <p:ext uri="{BB962C8B-B14F-4D97-AF65-F5344CB8AC3E}">
        <p14:creationId xmlns:p14="http://schemas.microsoft.com/office/powerpoint/2010/main" val="417507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42"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Title 1">
            <a:extLst>
              <a:ext uri="{FF2B5EF4-FFF2-40B4-BE49-F238E27FC236}">
                <a16:creationId xmlns:a16="http://schemas.microsoft.com/office/drawing/2014/main" id="{6CA66F18-AF00-434A-AB3C-61097BEAE5FA}"/>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978708" y="885651"/>
            <a:ext cx="6525220" cy="46168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300" dirty="0">
                <a:solidFill>
                  <a:schemeClr val="tx1"/>
                </a:solidFill>
                <a:latin typeface="+mn-lt"/>
              </a:rPr>
              <a:t>Project background and context</a:t>
            </a:r>
          </a:p>
          <a:p>
            <a:pPr marL="457200" lvl="1">
              <a:spcBef>
                <a:spcPts val="1400"/>
              </a:spcBef>
              <a:buFont typeface="Arial" panose="020B0604020202020204" pitchFamily="34" charset="0"/>
              <a:buChar char="•"/>
            </a:pPr>
            <a:r>
              <a:rPr lang="en-US" sz="1300" dirty="0">
                <a:solidFill>
                  <a:schemeClr val="tx1"/>
                </a:solidFill>
                <a:latin typeface="+mn-lt"/>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SpaceX. SpaceX’s accomplishments include: Sending spacecraft to the International Space Station. </a:t>
            </a:r>
            <a:r>
              <a:rPr lang="en-US" sz="1300" dirty="0" err="1">
                <a:solidFill>
                  <a:schemeClr val="tx1"/>
                </a:solidFill>
                <a:latin typeface="+mn-lt"/>
              </a:rPr>
              <a:t>Starlink</a:t>
            </a:r>
            <a:r>
              <a:rPr lang="en-US" sz="1300" dirty="0">
                <a:solidFill>
                  <a:schemeClr val="tx1"/>
                </a:solidFill>
                <a:latin typeface="+mn-lt"/>
              </a:rPr>
              <a:t>, a satellite internet constellation providing satellite Internet access. Sending manned missions to Space.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This stage is quite large and expensive. Unlike other rocket providers, SpaceX's Falcon 9 Can recover the first stage.  </a:t>
            </a:r>
          </a:p>
          <a:p>
            <a:pPr marL="0" indent="0">
              <a:spcBef>
                <a:spcPts val="1400"/>
              </a:spcBef>
              <a:buNone/>
            </a:pPr>
            <a:r>
              <a:rPr lang="en-US" sz="1300" dirty="0">
                <a:solidFill>
                  <a:schemeClr val="tx1"/>
                </a:solidFill>
                <a:latin typeface="+mn-lt"/>
              </a:rPr>
              <a:t>Problems you want to find answers</a:t>
            </a:r>
          </a:p>
          <a:p>
            <a:pPr lvl="1">
              <a:spcBef>
                <a:spcPts val="1400"/>
              </a:spcBef>
              <a:buFont typeface="Arial" panose="020B0604020202020204" pitchFamily="34" charset="0"/>
              <a:buChar char="•"/>
            </a:pPr>
            <a:r>
              <a:rPr lang="en-US" sz="1300" dirty="0">
                <a:solidFill>
                  <a:schemeClr val="tx1"/>
                </a:solidFill>
                <a:latin typeface="+mn-lt"/>
              </a:rPr>
              <a:t>What influences if the rocket will land successfully?</a:t>
            </a:r>
          </a:p>
          <a:p>
            <a:pPr lvl="1">
              <a:spcBef>
                <a:spcPts val="1400"/>
              </a:spcBef>
              <a:buFont typeface="Arial" panose="020B0604020202020204" pitchFamily="34" charset="0"/>
              <a:buChar char="•"/>
            </a:pPr>
            <a:r>
              <a:rPr lang="en-US" sz="1300" dirty="0">
                <a:solidFill>
                  <a:schemeClr val="tx1"/>
                </a:solidFill>
                <a:latin typeface="+mn-lt"/>
              </a:rPr>
              <a:t>The effect each relationship with certain rocket variables will impact in determining the success rate of a successful landing</a:t>
            </a:r>
          </a:p>
          <a:p>
            <a:pPr lvl="1">
              <a:spcBef>
                <a:spcPts val="1400"/>
              </a:spcBef>
              <a:buFont typeface="Arial" panose="020B0604020202020204" pitchFamily="34" charset="0"/>
              <a:buChar char="•"/>
            </a:pPr>
            <a:r>
              <a:rPr lang="en-US" sz="1300" dirty="0">
                <a:solidFill>
                  <a:schemeClr val="tx1"/>
                </a:solidFill>
                <a:latin typeface="+mn-lt"/>
              </a:rPr>
              <a:t>What conditions does Space X have to </a:t>
            </a:r>
            <a:r>
              <a:rPr lang="en-US" sz="1300" dirty="0" err="1">
                <a:solidFill>
                  <a:schemeClr val="tx1"/>
                </a:solidFill>
                <a:latin typeface="+mn-lt"/>
              </a:rPr>
              <a:t>achieveto</a:t>
            </a:r>
            <a:r>
              <a:rPr lang="en-US" sz="1300" dirty="0">
                <a:solidFill>
                  <a:schemeClr val="tx1"/>
                </a:solidFill>
                <a:latin typeface="+mn-lt"/>
              </a:rPr>
              <a:t> get the best results and ensure the best rocket success landing rate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–the launch site with highest launch success ratio</a:t>
            </a:r>
          </a:p>
        </p:txBody>
      </p:sp>
      <p:pic>
        <p:nvPicPr>
          <p:cNvPr id="4" name="Picture 3">
            <a:extLst>
              <a:ext uri="{FF2B5EF4-FFF2-40B4-BE49-F238E27FC236}">
                <a16:creationId xmlns:a16="http://schemas.microsoft.com/office/drawing/2014/main" id="{B1CE8356-C6AF-4CE3-A28C-88CC19D18047}"/>
              </a:ext>
            </a:extLst>
          </p:cNvPr>
          <p:cNvPicPr>
            <a:picLocks noChangeAspect="1"/>
          </p:cNvPicPr>
          <p:nvPr/>
        </p:nvPicPr>
        <p:blipFill>
          <a:blip r:embed="rId3"/>
          <a:stretch>
            <a:fillRect/>
          </a:stretch>
        </p:blipFill>
        <p:spPr>
          <a:xfrm>
            <a:off x="142569" y="1442720"/>
            <a:ext cx="11906862" cy="4185920"/>
          </a:xfrm>
          <a:prstGeom prst="rect">
            <a:avLst/>
          </a:prstGeom>
        </p:spPr>
      </p:pic>
      <p:sp>
        <p:nvSpPr>
          <p:cNvPr id="7" name="Content Placeholder 4">
            <a:extLst>
              <a:ext uri="{FF2B5EF4-FFF2-40B4-BE49-F238E27FC236}">
                <a16:creationId xmlns:a16="http://schemas.microsoft.com/office/drawing/2014/main" id="{E1B6E8EE-57D4-4641-96F4-8B032B551426}"/>
              </a:ext>
            </a:extLst>
          </p:cNvPr>
          <p:cNvSpPr txBox="1">
            <a:spLocks/>
          </p:cNvSpPr>
          <p:nvPr/>
        </p:nvSpPr>
        <p:spPr>
          <a:xfrm>
            <a:off x="912250" y="5801189"/>
            <a:ext cx="9745589" cy="51816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KSC LC-39A achieved a 76.9% success rate while getting a 23.1% failure rate</a:t>
            </a:r>
          </a:p>
        </p:txBody>
      </p:sp>
    </p:spTree>
    <p:extLst>
      <p:ext uri="{BB962C8B-B14F-4D97-AF65-F5344CB8AC3E}">
        <p14:creationId xmlns:p14="http://schemas.microsoft.com/office/powerpoint/2010/main" val="126471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72B4A9-467E-453F-9930-8212CAB3306D}"/>
              </a:ext>
            </a:extLst>
          </p:cNvPr>
          <p:cNvSpPr/>
          <p:nvPr/>
        </p:nvSpPr>
        <p:spPr>
          <a:xfrm>
            <a:off x="4145280" y="1308246"/>
            <a:ext cx="3944291" cy="3842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100" dirty="0">
                <a:solidFill>
                  <a:srgbClr val="0B49CB"/>
                </a:solidFill>
                <a:latin typeface="Abadi"/>
              </a:rPr>
              <a:t>Dashboard – Payload vs. Launch Outcome scatter plot for all sites, with different payloads</a:t>
            </a:r>
          </a:p>
        </p:txBody>
      </p:sp>
      <p:pic>
        <p:nvPicPr>
          <p:cNvPr id="4" name="Picture 3">
            <a:extLst>
              <a:ext uri="{FF2B5EF4-FFF2-40B4-BE49-F238E27FC236}">
                <a16:creationId xmlns:a16="http://schemas.microsoft.com/office/drawing/2014/main" id="{ECB00B88-5B74-413B-8D3F-72FBC161C057}"/>
              </a:ext>
            </a:extLst>
          </p:cNvPr>
          <p:cNvPicPr>
            <a:picLocks noChangeAspect="1"/>
          </p:cNvPicPr>
          <p:nvPr/>
        </p:nvPicPr>
        <p:blipFill>
          <a:blip r:embed="rId3"/>
          <a:stretch>
            <a:fillRect/>
          </a:stretch>
        </p:blipFill>
        <p:spPr>
          <a:xfrm>
            <a:off x="322909" y="1857294"/>
            <a:ext cx="3700451" cy="3143412"/>
          </a:xfrm>
          <a:prstGeom prst="rect">
            <a:avLst/>
          </a:prstGeom>
        </p:spPr>
      </p:pic>
      <p:pic>
        <p:nvPicPr>
          <p:cNvPr id="7" name="Picture 6">
            <a:extLst>
              <a:ext uri="{FF2B5EF4-FFF2-40B4-BE49-F238E27FC236}">
                <a16:creationId xmlns:a16="http://schemas.microsoft.com/office/drawing/2014/main" id="{ECA3C6A4-A1EE-4D9C-9B86-5DE6296BDC31}"/>
              </a:ext>
            </a:extLst>
          </p:cNvPr>
          <p:cNvPicPr>
            <a:picLocks noChangeAspect="1"/>
          </p:cNvPicPr>
          <p:nvPr/>
        </p:nvPicPr>
        <p:blipFill>
          <a:blip r:embed="rId4"/>
          <a:stretch>
            <a:fillRect/>
          </a:stretch>
        </p:blipFill>
        <p:spPr>
          <a:xfrm>
            <a:off x="4267200" y="1857294"/>
            <a:ext cx="3700451" cy="3143412"/>
          </a:xfrm>
          <a:prstGeom prst="rect">
            <a:avLst/>
          </a:prstGeom>
        </p:spPr>
      </p:pic>
      <p:pic>
        <p:nvPicPr>
          <p:cNvPr id="9" name="Picture 8">
            <a:extLst>
              <a:ext uri="{FF2B5EF4-FFF2-40B4-BE49-F238E27FC236}">
                <a16:creationId xmlns:a16="http://schemas.microsoft.com/office/drawing/2014/main" id="{CFD2F6FE-6EF1-4ABF-AE85-5CB1CF3F8262}"/>
              </a:ext>
            </a:extLst>
          </p:cNvPr>
          <p:cNvPicPr>
            <a:picLocks noChangeAspect="1"/>
          </p:cNvPicPr>
          <p:nvPr/>
        </p:nvPicPr>
        <p:blipFill>
          <a:blip r:embed="rId5"/>
          <a:stretch>
            <a:fillRect/>
          </a:stretch>
        </p:blipFill>
        <p:spPr>
          <a:xfrm>
            <a:off x="8204229" y="1857295"/>
            <a:ext cx="3700451" cy="3143411"/>
          </a:xfrm>
          <a:prstGeom prst="rect">
            <a:avLst/>
          </a:prstGeom>
        </p:spPr>
      </p:pic>
      <p:sp>
        <p:nvSpPr>
          <p:cNvPr id="11" name="Content Placeholder 4">
            <a:extLst>
              <a:ext uri="{FF2B5EF4-FFF2-40B4-BE49-F238E27FC236}">
                <a16:creationId xmlns:a16="http://schemas.microsoft.com/office/drawing/2014/main" id="{BE8D8CC6-FC8E-43CB-8B02-0C37531669E5}"/>
              </a:ext>
            </a:extLst>
          </p:cNvPr>
          <p:cNvSpPr txBox="1">
            <a:spLocks/>
          </p:cNvSpPr>
          <p:nvPr/>
        </p:nvSpPr>
        <p:spPr>
          <a:xfrm>
            <a:off x="1425299" y="1417240"/>
            <a:ext cx="1739509" cy="44005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Light weight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3" name="Content Placeholder 4">
            <a:extLst>
              <a:ext uri="{FF2B5EF4-FFF2-40B4-BE49-F238E27FC236}">
                <a16:creationId xmlns:a16="http://schemas.microsoft.com/office/drawing/2014/main" id="{2979103F-8022-405B-8C47-16AEC6CE34C3}"/>
              </a:ext>
            </a:extLst>
          </p:cNvPr>
          <p:cNvSpPr txBox="1">
            <a:spLocks/>
          </p:cNvSpPr>
          <p:nvPr/>
        </p:nvSpPr>
        <p:spPr>
          <a:xfrm>
            <a:off x="5125750" y="1417240"/>
            <a:ext cx="2098009" cy="44005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Medium weight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4" name="Content Placeholder 4">
            <a:extLst>
              <a:ext uri="{FF2B5EF4-FFF2-40B4-BE49-F238E27FC236}">
                <a16:creationId xmlns:a16="http://schemas.microsoft.com/office/drawing/2014/main" id="{C6C78ED3-7A2D-448C-B1CB-8D69A023BF11}"/>
              </a:ext>
            </a:extLst>
          </p:cNvPr>
          <p:cNvSpPr txBox="1">
            <a:spLocks/>
          </p:cNvSpPr>
          <p:nvPr/>
        </p:nvSpPr>
        <p:spPr>
          <a:xfrm>
            <a:off x="8948121" y="1417240"/>
            <a:ext cx="1864267" cy="44005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Heavy weight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6" name="TextBox 15">
            <a:extLst>
              <a:ext uri="{FF2B5EF4-FFF2-40B4-BE49-F238E27FC236}">
                <a16:creationId xmlns:a16="http://schemas.microsoft.com/office/drawing/2014/main" id="{EA132D5B-E9F5-4433-A2D4-FB4911935ED7}"/>
              </a:ext>
            </a:extLst>
          </p:cNvPr>
          <p:cNvSpPr txBox="1"/>
          <p:nvPr/>
        </p:nvSpPr>
        <p:spPr>
          <a:xfrm>
            <a:off x="3048000" y="5371667"/>
            <a:ext cx="6096000" cy="769441"/>
          </a:xfrm>
          <a:prstGeom prst="rect">
            <a:avLst/>
          </a:prstGeom>
          <a:noFill/>
        </p:spPr>
        <p:txBody>
          <a:bodyPr wrap="square">
            <a:spAutoFit/>
          </a:bodyPr>
          <a:lstStyle/>
          <a:p>
            <a:r>
              <a:rPr lang="en-US" sz="2200" dirty="0"/>
              <a:t>We can see the success rates for payloads between 2000kg and 4000kg have a higher success rate</a:t>
            </a:r>
          </a:p>
        </p:txBody>
      </p:sp>
    </p:spTree>
    <p:extLst>
      <p:ext uri="{BB962C8B-B14F-4D97-AF65-F5344CB8AC3E}">
        <p14:creationId xmlns:p14="http://schemas.microsoft.com/office/powerpoint/2010/main" val="3967320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itle 1">
            <a:extLst>
              <a:ext uri="{FF2B5EF4-FFF2-40B4-BE49-F238E27FC236}">
                <a16:creationId xmlns:a16="http://schemas.microsoft.com/office/drawing/2014/main" id="{533106AC-60D7-46AE-8E64-7B84ABDBD099}"/>
              </a:ext>
            </a:extLst>
          </p:cNvPr>
          <p:cNvSpPr txBox="1">
            <a:spLocks/>
          </p:cNvSpPr>
          <p:nvPr/>
        </p:nvSpPr>
        <p:spPr>
          <a:xfrm>
            <a:off x="1047280" y="759805"/>
            <a:ext cx="10306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43</a:t>
            </a:fld>
            <a:endParaRPr lang="en-US" sz="1000">
              <a:solidFill>
                <a:schemeClr val="tx1">
                  <a:tint val="75000"/>
                </a:schemeClr>
              </a:solidFill>
              <a:latin typeface="+mn-lt"/>
            </a:endParaRPr>
          </a:p>
        </p:txBody>
      </p:sp>
      <p:pic>
        <p:nvPicPr>
          <p:cNvPr id="15" name="Picture 14">
            <a:extLst>
              <a:ext uri="{FF2B5EF4-FFF2-40B4-BE49-F238E27FC236}">
                <a16:creationId xmlns:a16="http://schemas.microsoft.com/office/drawing/2014/main" id="{B803B489-9279-4A2D-B294-474AA8CEA432}"/>
              </a:ext>
            </a:extLst>
          </p:cNvPr>
          <p:cNvPicPr>
            <a:picLocks noChangeAspect="1"/>
          </p:cNvPicPr>
          <p:nvPr/>
        </p:nvPicPr>
        <p:blipFill>
          <a:blip r:embed="rId2"/>
          <a:stretch>
            <a:fillRect/>
          </a:stretch>
        </p:blipFill>
        <p:spPr>
          <a:xfrm>
            <a:off x="770011" y="2277047"/>
            <a:ext cx="3854648" cy="2425825"/>
          </a:xfrm>
          <a:prstGeom prst="rect">
            <a:avLst/>
          </a:prstGeom>
        </p:spPr>
      </p:pic>
      <p:sp>
        <p:nvSpPr>
          <p:cNvPr id="22" name="Content Placeholder 4">
            <a:extLst>
              <a:ext uri="{FF2B5EF4-FFF2-40B4-BE49-F238E27FC236}">
                <a16:creationId xmlns:a16="http://schemas.microsoft.com/office/drawing/2014/main" id="{9D366B75-4B27-49F1-B8C4-A72C97CFA2E2}"/>
              </a:ext>
            </a:extLst>
          </p:cNvPr>
          <p:cNvSpPr txBox="1">
            <a:spLocks/>
          </p:cNvSpPr>
          <p:nvPr/>
        </p:nvSpPr>
        <p:spPr>
          <a:xfrm>
            <a:off x="770011" y="4723192"/>
            <a:ext cx="3854648" cy="6514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000" dirty="0">
                <a:solidFill>
                  <a:schemeClr val="accent3">
                    <a:lumMod val="25000"/>
                  </a:schemeClr>
                </a:solidFill>
                <a:latin typeface="Abadi" panose="020B0604020104020204" pitchFamily="34" charset="0"/>
              </a:rPr>
              <a:t>0 = Logistic Regression  1 = Support Vector Machine   </a:t>
            </a:r>
          </a:p>
          <a:p>
            <a:pPr marL="0" indent="0">
              <a:lnSpc>
                <a:spcPct val="100000"/>
              </a:lnSpc>
              <a:spcBef>
                <a:spcPts val="1400"/>
              </a:spcBef>
              <a:buNone/>
            </a:pPr>
            <a:r>
              <a:rPr lang="en-US" sz="1000" dirty="0">
                <a:solidFill>
                  <a:schemeClr val="accent3">
                    <a:lumMod val="25000"/>
                  </a:schemeClr>
                </a:solidFill>
                <a:latin typeface="Abadi" panose="020B0604020104020204" pitchFamily="34" charset="0"/>
              </a:rPr>
              <a:t>2 = Decision Tree          3 = K-Nearest </a:t>
            </a:r>
            <a:r>
              <a:rPr lang="en-US" sz="1000" dirty="0" err="1">
                <a:solidFill>
                  <a:schemeClr val="accent3">
                    <a:lumMod val="25000"/>
                  </a:schemeClr>
                </a:solidFill>
                <a:latin typeface="Abadi" panose="020B0604020104020204" pitchFamily="34" charset="0"/>
              </a:rPr>
              <a:t>Neighbour</a:t>
            </a:r>
            <a:endParaRPr lang="en-US" sz="1000" dirty="0">
              <a:solidFill>
                <a:schemeClr val="accent3">
                  <a:lumMod val="25000"/>
                </a:schemeClr>
              </a:solidFill>
              <a:latin typeface="Abadi" panose="020B0604020104020204" pitchFamily="34" charset="0"/>
            </a:endParaRPr>
          </a:p>
        </p:txBody>
      </p:sp>
      <p:pic>
        <p:nvPicPr>
          <p:cNvPr id="23" name="Picture 22">
            <a:extLst>
              <a:ext uri="{FF2B5EF4-FFF2-40B4-BE49-F238E27FC236}">
                <a16:creationId xmlns:a16="http://schemas.microsoft.com/office/drawing/2014/main" id="{2F9AD12F-CC87-4309-A4B3-93385B2E6DA8}"/>
              </a:ext>
            </a:extLst>
          </p:cNvPr>
          <p:cNvPicPr>
            <a:picLocks noChangeAspect="1"/>
          </p:cNvPicPr>
          <p:nvPr/>
        </p:nvPicPr>
        <p:blipFill>
          <a:blip r:embed="rId3"/>
          <a:stretch>
            <a:fillRect/>
          </a:stretch>
        </p:blipFill>
        <p:spPr>
          <a:xfrm>
            <a:off x="4791530" y="2277046"/>
            <a:ext cx="6998060" cy="2446145"/>
          </a:xfrm>
          <a:prstGeom prst="rect">
            <a:avLst/>
          </a:prstGeom>
        </p:spPr>
      </p:pic>
      <p:sp>
        <p:nvSpPr>
          <p:cNvPr id="24" name="Content Placeholder 4">
            <a:extLst>
              <a:ext uri="{FF2B5EF4-FFF2-40B4-BE49-F238E27FC236}">
                <a16:creationId xmlns:a16="http://schemas.microsoft.com/office/drawing/2014/main" id="{B9531475-1E9F-4FB4-A90D-6F434526E376}"/>
              </a:ext>
            </a:extLst>
          </p:cNvPr>
          <p:cNvSpPr txBox="1">
            <a:spLocks/>
          </p:cNvSpPr>
          <p:nvPr/>
        </p:nvSpPr>
        <p:spPr>
          <a:xfrm>
            <a:off x="2281342" y="5689599"/>
            <a:ext cx="7805030" cy="8798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Decision Tree algorithm provides the best score of 86.1% after tuning the parameters for each</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itle 1">
            <a:extLst>
              <a:ext uri="{FF2B5EF4-FFF2-40B4-BE49-F238E27FC236}">
                <a16:creationId xmlns:a16="http://schemas.microsoft.com/office/drawing/2014/main" id="{533106AC-60D7-46AE-8E64-7B84ABDBD099}"/>
              </a:ext>
            </a:extLst>
          </p:cNvPr>
          <p:cNvSpPr txBox="1">
            <a:spLocks/>
          </p:cNvSpPr>
          <p:nvPr/>
        </p:nvSpPr>
        <p:spPr>
          <a:xfrm>
            <a:off x="1047280" y="759805"/>
            <a:ext cx="10306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424904" y="2494450"/>
            <a:ext cx="4053545" cy="3563159"/>
          </a:xfrm>
          <a:prstGeom prst="rect">
            <a:avLst/>
          </a:prstGeom>
        </p:spPr>
        <p:txBody>
          <a:bodyPr vert="horz" lIns="91440" tIns="45720" rIns="91440" bIns="45720" rtlCol="0">
            <a:normAutofit/>
          </a:bodyPr>
          <a:lstStyle/>
          <a:p>
            <a:pPr>
              <a:spcBef>
                <a:spcPts val="1400"/>
              </a:spcBef>
            </a:pPr>
            <a:r>
              <a:rPr lang="en-US" sz="2400"/>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DF558D3D-2159-4DDE-9317-705D61B2D57E}"/>
              </a:ext>
            </a:extLst>
          </p:cNvPr>
          <p:cNvPicPr>
            <a:picLocks noChangeAspect="1"/>
          </p:cNvPicPr>
          <p:nvPr/>
        </p:nvPicPr>
        <p:blipFill>
          <a:blip r:embed="rId2"/>
          <a:stretch>
            <a:fillRect/>
          </a:stretch>
        </p:blipFill>
        <p:spPr>
          <a:xfrm>
            <a:off x="6198207" y="2492376"/>
            <a:ext cx="4603774" cy="356337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44</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079630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958506" y="800392"/>
            <a:ext cx="10264697" cy="1212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367624" y="2490436"/>
            <a:ext cx="9708995" cy="3567173"/>
          </a:xfrm>
          <a:prstGeom prst="rect">
            <a:avLst/>
          </a:prstGeom>
        </p:spPr>
        <p:txBody>
          <a:bodyPr vert="horz" lIns="91440" tIns="45720" rIns="91440" bIns="45720" rtlCol="0" anchor="ctr">
            <a:normAutofit/>
          </a:bodyPr>
          <a:lstStyle/>
          <a:p>
            <a:pPr>
              <a:spcBef>
                <a:spcPts val="1400"/>
              </a:spcBef>
            </a:pPr>
            <a:r>
              <a:rPr lang="en-US" sz="2400" dirty="0"/>
              <a:t>The Decision Tree Classifier Algorithm is the best for Machine Learning for this dataset</a:t>
            </a:r>
          </a:p>
          <a:p>
            <a:pPr>
              <a:spcBef>
                <a:spcPts val="1400"/>
              </a:spcBef>
            </a:pPr>
            <a:r>
              <a:rPr lang="en-US" sz="2400" dirty="0"/>
              <a:t>We can see that KSC LC-39A had the most successful launches from all the sites</a:t>
            </a:r>
          </a:p>
          <a:p>
            <a:pPr>
              <a:spcBef>
                <a:spcPts val="1400"/>
              </a:spcBef>
            </a:pPr>
            <a:r>
              <a:rPr lang="en-US" sz="2400" dirty="0"/>
              <a:t>Orbit GEO,HEO,SSO,ES-L1 has the best Success Rate</a:t>
            </a:r>
          </a:p>
          <a:p>
            <a:pPr>
              <a:spcBef>
                <a:spcPts val="1400"/>
              </a:spcBef>
            </a:pPr>
            <a:r>
              <a:rPr lang="en-US" sz="2400" dirty="0"/>
              <a:t>Payloads between 2000kg and 4000kg have a higher success rate</a:t>
            </a:r>
          </a:p>
          <a:p>
            <a:pPr>
              <a:spcBef>
                <a:spcPts val="1400"/>
              </a:spcBef>
            </a:pPr>
            <a:r>
              <a:rPr lang="en-US" sz="2400" dirty="0"/>
              <a:t> SpaceX launch success rate started to increase year on year from 2013 through to 2020</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45</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2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Title 1">
            <a:extLst>
              <a:ext uri="{FF2B5EF4-FFF2-40B4-BE49-F238E27FC236}">
                <a16:creationId xmlns:a16="http://schemas.microsoft.com/office/drawing/2014/main" id="{13C62649-0825-4926-8E2A-2EBCCFE00ECC}"/>
              </a:ext>
            </a:extLst>
          </p:cNvPr>
          <p:cNvSpPr txBox="1">
            <a:spLocks/>
          </p:cNvSpPr>
          <p:nvPr/>
        </p:nvSpPr>
        <p:spPr>
          <a:xfrm>
            <a:off x="1098468" y="885651"/>
            <a:ext cx="3229803" cy="4624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978708" y="885651"/>
            <a:ext cx="6525220" cy="421466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700" dirty="0">
                <a:solidFill>
                  <a:schemeClr val="tx1"/>
                </a:solidFill>
                <a:latin typeface="+mn-lt"/>
              </a:rPr>
              <a:t>Executive Summary</a:t>
            </a:r>
          </a:p>
          <a:p>
            <a:pPr marL="0" indent="0">
              <a:spcBef>
                <a:spcPts val="1400"/>
              </a:spcBef>
              <a:buNone/>
            </a:pPr>
            <a:r>
              <a:rPr lang="en-US" sz="1700" dirty="0">
                <a:solidFill>
                  <a:schemeClr val="tx1"/>
                </a:solidFill>
                <a:latin typeface="+mn-lt"/>
              </a:rPr>
              <a:t>Data collection methodology:</a:t>
            </a:r>
          </a:p>
          <a:p>
            <a:pPr lvl="1">
              <a:spcBef>
                <a:spcPts val="1400"/>
              </a:spcBef>
              <a:buFont typeface="Arial" panose="020B0604020202020204" pitchFamily="34" charset="0"/>
              <a:buChar char="•"/>
            </a:pPr>
            <a:r>
              <a:rPr lang="en-US" sz="1700" dirty="0">
                <a:solidFill>
                  <a:schemeClr val="tx1"/>
                </a:solidFill>
                <a:latin typeface="+mn-lt"/>
              </a:rPr>
              <a:t>Data was collected using SpaceX API and web scraping from Wikipedia</a:t>
            </a:r>
          </a:p>
          <a:p>
            <a:pPr marL="0" indent="0">
              <a:spcBef>
                <a:spcPts val="1400"/>
              </a:spcBef>
              <a:buNone/>
            </a:pPr>
            <a:r>
              <a:rPr lang="en-US" sz="1700" dirty="0">
                <a:solidFill>
                  <a:schemeClr val="tx1"/>
                </a:solidFill>
                <a:latin typeface="+mn-lt"/>
              </a:rPr>
              <a:t>Perform data wrangling</a:t>
            </a:r>
          </a:p>
          <a:p>
            <a:pPr lvl="1">
              <a:spcBef>
                <a:spcPts val="1400"/>
              </a:spcBef>
              <a:buFont typeface="Arial" panose="020B0604020202020204" pitchFamily="34" charset="0"/>
              <a:buChar char="•"/>
            </a:pPr>
            <a:r>
              <a:rPr lang="en-US" sz="1700" dirty="0">
                <a:solidFill>
                  <a:schemeClr val="tx1"/>
                </a:solidFill>
                <a:latin typeface="+mn-lt"/>
              </a:rPr>
              <a:t>One-hot encoding was applied to categorical features</a:t>
            </a:r>
          </a:p>
          <a:p>
            <a:pPr marL="0" indent="0">
              <a:spcBef>
                <a:spcPts val="1400"/>
              </a:spcBef>
              <a:buNone/>
            </a:pPr>
            <a:r>
              <a:rPr lang="en-US" sz="1700" dirty="0">
                <a:solidFill>
                  <a:schemeClr val="tx1"/>
                </a:solidFill>
                <a:latin typeface="+mn-lt"/>
              </a:rPr>
              <a:t>Perform exploratory data analysis (EDA) using visualization and SQL</a:t>
            </a:r>
          </a:p>
          <a:p>
            <a:pPr marL="0" indent="0">
              <a:spcBef>
                <a:spcPts val="1400"/>
              </a:spcBef>
              <a:buNone/>
            </a:pPr>
            <a:r>
              <a:rPr lang="en-US" sz="1700" dirty="0">
                <a:solidFill>
                  <a:schemeClr val="tx1"/>
                </a:solidFill>
                <a:latin typeface="+mn-lt"/>
              </a:rPr>
              <a:t>Perform interactive visual analytics using Folium and </a:t>
            </a:r>
            <a:r>
              <a:rPr lang="en-US" sz="1700" dirty="0" err="1">
                <a:solidFill>
                  <a:schemeClr val="tx1"/>
                </a:solidFill>
                <a:latin typeface="+mn-lt"/>
              </a:rPr>
              <a:t>Plotly</a:t>
            </a:r>
            <a:r>
              <a:rPr lang="en-US" sz="1700" dirty="0">
                <a:solidFill>
                  <a:schemeClr val="tx1"/>
                </a:solidFill>
                <a:latin typeface="+mn-lt"/>
              </a:rPr>
              <a:t> Dash</a:t>
            </a:r>
          </a:p>
          <a:p>
            <a:pPr marL="0" indent="0">
              <a:spcBef>
                <a:spcPts val="1400"/>
              </a:spcBef>
              <a:buNone/>
            </a:pPr>
            <a:r>
              <a:rPr lang="en-US" sz="1700"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700" dirty="0">
                <a:solidFill>
                  <a:schemeClr val="tx1"/>
                </a:solidFill>
                <a:latin typeface="+mn-lt"/>
              </a:rPr>
              <a:t>How to build, tune, evaluate classification models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6</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6953"/>
            <a:ext cx="6043744"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datasets were collected by:</a:t>
            </a:r>
          </a:p>
          <a:p>
            <a:pPr marL="457200" lvl="1" indent="0">
              <a:lnSpc>
                <a:spcPct val="100000"/>
              </a:lnSpc>
              <a:spcBef>
                <a:spcPts val="1400"/>
              </a:spcBef>
              <a:buNone/>
            </a:pPr>
            <a:r>
              <a:rPr lang="en-US" sz="1800" u="sng" dirty="0">
                <a:solidFill>
                  <a:schemeClr val="accent3">
                    <a:lumMod val="25000"/>
                  </a:schemeClr>
                </a:solidFill>
                <a:latin typeface="Abadi" panose="020B0604020104020204" pitchFamily="34" charset="0"/>
              </a:rPr>
              <a:t>SpaceX REST API</a:t>
            </a:r>
          </a:p>
          <a:p>
            <a:pPr lvl="1">
              <a:lnSpc>
                <a:spcPct val="100000"/>
              </a:lnSpc>
              <a:spcBef>
                <a:spcPts val="1400"/>
              </a:spcBef>
            </a:pPr>
            <a:r>
              <a:rPr lang="en-US" sz="1200" dirty="0">
                <a:solidFill>
                  <a:schemeClr val="accent3">
                    <a:lumMod val="25000"/>
                  </a:schemeClr>
                </a:solidFill>
                <a:latin typeface="Abadi" panose="020B0604020104020204" pitchFamily="34" charset="0"/>
              </a:rPr>
              <a:t>This API provides data about launches (e.g. rocket used, payload delivered, launch specifications, landing specifications, landing outcome)</a:t>
            </a:r>
          </a:p>
          <a:p>
            <a:pPr lvl="1">
              <a:lnSpc>
                <a:spcPct val="100000"/>
              </a:lnSpc>
              <a:spcBef>
                <a:spcPts val="1400"/>
              </a:spcBef>
            </a:pPr>
            <a:r>
              <a:rPr lang="en-US" sz="1200" dirty="0">
                <a:solidFill>
                  <a:schemeClr val="accent3">
                    <a:lumMod val="25000"/>
                  </a:schemeClr>
                </a:solidFill>
                <a:latin typeface="Abadi" panose="020B0604020104020204" pitchFamily="34" charset="0"/>
              </a:rPr>
              <a:t>The response content was decoded as a Json using .json() function call and turned into a pandas </a:t>
            </a:r>
            <a:r>
              <a:rPr lang="en-US" sz="1200" dirty="0" err="1">
                <a:solidFill>
                  <a:schemeClr val="accent3">
                    <a:lumMod val="25000"/>
                  </a:schemeClr>
                </a:solidFill>
                <a:latin typeface="Abadi" panose="020B0604020104020204" pitchFamily="34" charset="0"/>
              </a:rPr>
              <a:t>dataframe</a:t>
            </a:r>
            <a:r>
              <a:rPr lang="en-US" sz="1200" dirty="0">
                <a:solidFill>
                  <a:schemeClr val="accent3">
                    <a:lumMod val="25000"/>
                  </a:schemeClr>
                </a:solidFill>
                <a:latin typeface="Abadi" panose="020B0604020104020204" pitchFamily="34" charset="0"/>
              </a:rPr>
              <a:t> using .</a:t>
            </a:r>
            <a:r>
              <a:rPr lang="en-US" sz="1200" dirty="0" err="1">
                <a:solidFill>
                  <a:schemeClr val="accent3">
                    <a:lumMod val="25000"/>
                  </a:schemeClr>
                </a:solidFill>
                <a:latin typeface="Abadi" panose="020B0604020104020204" pitchFamily="34" charset="0"/>
              </a:rPr>
              <a:t>json_normalize</a:t>
            </a:r>
            <a:r>
              <a:rPr lang="en-US" sz="1200" dirty="0">
                <a:solidFill>
                  <a:schemeClr val="accent3">
                    <a:lumMod val="25000"/>
                  </a:schemeClr>
                </a:solidFill>
                <a:latin typeface="Abadi" panose="020B0604020104020204" pitchFamily="34" charset="0"/>
              </a:rPr>
              <a:t>()</a:t>
            </a:r>
          </a:p>
          <a:p>
            <a:pPr lvl="1">
              <a:lnSpc>
                <a:spcPct val="100000"/>
              </a:lnSpc>
              <a:spcBef>
                <a:spcPts val="1400"/>
              </a:spcBef>
            </a:pPr>
            <a:r>
              <a:rPr lang="en-US" sz="1200" dirty="0">
                <a:solidFill>
                  <a:schemeClr val="accent3">
                    <a:lumMod val="25000"/>
                  </a:schemeClr>
                </a:solidFill>
                <a:latin typeface="Abadi" panose="020B0604020104020204" pitchFamily="34" charset="0"/>
              </a:rPr>
              <a:t>Data was cleaned, checked for missing values and missing values inserted where required</a:t>
            </a:r>
          </a:p>
          <a:p>
            <a:pPr marL="457200" lvl="1" indent="0">
              <a:lnSpc>
                <a:spcPct val="100000"/>
              </a:lnSpc>
              <a:spcBef>
                <a:spcPts val="1400"/>
              </a:spcBef>
              <a:buNone/>
            </a:pPr>
            <a:r>
              <a:rPr lang="en-US" sz="1800" u="sng" dirty="0">
                <a:solidFill>
                  <a:schemeClr val="accent3">
                    <a:lumMod val="25000"/>
                  </a:schemeClr>
                </a:solidFill>
                <a:latin typeface="Abadi" panose="020B0604020104020204" pitchFamily="34" charset="0"/>
              </a:rPr>
              <a:t>SpaceX </a:t>
            </a:r>
            <a:r>
              <a:rPr lang="en-US" sz="1800" u="sng" dirty="0" err="1">
                <a:solidFill>
                  <a:schemeClr val="accent3">
                    <a:lumMod val="25000"/>
                  </a:schemeClr>
                </a:solidFill>
                <a:latin typeface="Abadi" panose="020B0604020104020204" pitchFamily="34" charset="0"/>
              </a:rPr>
              <a:t>Webscraping</a:t>
            </a:r>
            <a:endParaRPr lang="en-US" sz="1800" u="sng" dirty="0">
              <a:solidFill>
                <a:schemeClr val="accent3">
                  <a:lumMod val="25000"/>
                </a:schemeClr>
              </a:solidFill>
              <a:latin typeface="Abadi" panose="020B0604020104020204" pitchFamily="34" charset="0"/>
            </a:endParaRPr>
          </a:p>
          <a:p>
            <a:pPr lvl="1">
              <a:lnSpc>
                <a:spcPct val="100000"/>
              </a:lnSpc>
              <a:spcBef>
                <a:spcPts val="1400"/>
              </a:spcBef>
            </a:pPr>
            <a:r>
              <a:rPr lang="en-US" sz="1200" dirty="0" err="1">
                <a:solidFill>
                  <a:schemeClr val="accent3">
                    <a:lumMod val="25000"/>
                  </a:schemeClr>
                </a:solidFill>
                <a:latin typeface="Abadi" panose="020B0604020104020204" pitchFamily="34" charset="0"/>
              </a:rPr>
              <a:t>Webscraping</a:t>
            </a:r>
            <a:r>
              <a:rPr lang="en-US" sz="1200" dirty="0">
                <a:solidFill>
                  <a:schemeClr val="accent3">
                    <a:lumMod val="25000"/>
                  </a:schemeClr>
                </a:solidFill>
                <a:latin typeface="Abadi" panose="020B0604020104020204" pitchFamily="34" charset="0"/>
              </a:rPr>
              <a:t> from Wikipedia for Falcon 9 launch records using </a:t>
            </a:r>
            <a:r>
              <a:rPr lang="en-US" sz="1200" dirty="0" err="1">
                <a:solidFill>
                  <a:schemeClr val="accent3">
                    <a:lumMod val="25000"/>
                  </a:schemeClr>
                </a:solidFill>
                <a:latin typeface="Abadi" panose="020B0604020104020204" pitchFamily="34" charset="0"/>
              </a:rPr>
              <a:t>BeautifulSoup</a:t>
            </a:r>
            <a:endParaRPr lang="en-US" sz="1200" dirty="0">
              <a:solidFill>
                <a:schemeClr val="accent3">
                  <a:lumMod val="25000"/>
                </a:schemeClr>
              </a:solidFill>
              <a:latin typeface="Abadi" panose="020B0604020104020204" pitchFamily="34" charset="0"/>
            </a:endParaRPr>
          </a:p>
          <a:p>
            <a:pPr lvl="1">
              <a:lnSpc>
                <a:spcPct val="100000"/>
              </a:lnSpc>
              <a:spcBef>
                <a:spcPts val="1400"/>
              </a:spcBef>
            </a:pPr>
            <a:r>
              <a:rPr lang="en-US" sz="1200" dirty="0">
                <a:solidFill>
                  <a:schemeClr val="accent3">
                    <a:lumMod val="25000"/>
                  </a:schemeClr>
                </a:solidFill>
                <a:latin typeface="Abadi" panose="020B0604020104020204" pitchFamily="34" charset="0"/>
              </a:rPr>
              <a:t>extract the launch records as HTML table, parse the table and convert it to a pandas </a:t>
            </a:r>
            <a:r>
              <a:rPr lang="en-US" sz="1200" dirty="0" err="1">
                <a:solidFill>
                  <a:schemeClr val="accent3">
                    <a:lumMod val="25000"/>
                  </a:schemeClr>
                </a:solidFill>
                <a:latin typeface="Abadi" panose="020B0604020104020204" pitchFamily="34" charset="0"/>
              </a:rPr>
              <a:t>dataframe</a:t>
            </a:r>
            <a:r>
              <a:rPr lang="en-US" sz="12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323C2CFE-A7D7-4D22-ABD3-76CCA994C3E4}"/>
              </a:ext>
            </a:extLst>
          </p:cNvPr>
          <p:cNvGraphicFramePr/>
          <p:nvPr>
            <p:extLst>
              <p:ext uri="{D42A27DB-BD31-4B8C-83A1-F6EECF244321}">
                <p14:modId xmlns:p14="http://schemas.microsoft.com/office/powerpoint/2010/main" val="3759608538"/>
              </p:ext>
            </p:extLst>
          </p:nvPr>
        </p:nvGraphicFramePr>
        <p:xfrm>
          <a:off x="7244666" y="2269945"/>
          <a:ext cx="4495049" cy="1599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621B5FB9-1B93-4E40-98FC-D34BEA9FF469}"/>
              </a:ext>
            </a:extLst>
          </p:cNvPr>
          <p:cNvGraphicFramePr/>
          <p:nvPr>
            <p:extLst>
              <p:ext uri="{D42A27DB-BD31-4B8C-83A1-F6EECF244321}">
                <p14:modId xmlns:p14="http://schemas.microsoft.com/office/powerpoint/2010/main" val="1990961063"/>
              </p:ext>
            </p:extLst>
          </p:nvPr>
        </p:nvGraphicFramePr>
        <p:xfrm>
          <a:off x="7244666" y="4144540"/>
          <a:ext cx="4495049" cy="16056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78526"/>
            <a:ext cx="4299902" cy="549049"/>
          </a:xfrm>
          <a:prstGeom prst="rect">
            <a:avLst/>
          </a:prstGeom>
        </p:spPr>
        <p:txBody>
          <a:bodyPr vert="horz" lIns="91440" tIns="45720" rIns="91440" bIns="45720" rtlCol="0" anchor="t">
            <a:normAutofit/>
          </a:bodyPr>
          <a:lstStyle/>
          <a:p>
            <a:pPr marL="0" indent="0">
              <a:lnSpc>
                <a:spcPct val="100000"/>
              </a:lnSpc>
              <a:spcBef>
                <a:spcPts val="1400"/>
              </a:spcBef>
              <a:buNone/>
            </a:pPr>
            <a:r>
              <a:rPr lang="en-US" dirty="0"/>
              <a:t>1. Get Response from API</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1696F8B5-D7E8-463F-95A0-F4A2D30F2B76}"/>
              </a:ext>
            </a:extLst>
          </p:cNvPr>
          <p:cNvSpPr txBox="1">
            <a:spLocks/>
          </p:cNvSpPr>
          <p:nvPr/>
        </p:nvSpPr>
        <p:spPr>
          <a:xfrm>
            <a:off x="734028" y="6145403"/>
            <a:ext cx="7510463" cy="54905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3"/>
              </a:rPr>
              <a:t>https://github.com/MartinB107/IBM-Data-Science-Project/blob/main/01%20SpaceX_Data_Collection_API.ipynb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15" name="Text Placeholder 2">
            <a:extLst>
              <a:ext uri="{FF2B5EF4-FFF2-40B4-BE49-F238E27FC236}">
                <a16:creationId xmlns:a16="http://schemas.microsoft.com/office/drawing/2014/main" id="{298145E6-2635-44A7-A7D4-39ED72EABFCF}"/>
              </a:ext>
            </a:extLst>
          </p:cNvPr>
          <p:cNvSpPr txBox="1">
            <a:spLocks/>
          </p:cNvSpPr>
          <p:nvPr/>
        </p:nvSpPr>
        <p:spPr>
          <a:xfrm>
            <a:off x="770011" y="2166327"/>
            <a:ext cx="4452302" cy="549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a:t>2. Convert response to .json file</a:t>
            </a:r>
          </a:p>
        </p:txBody>
      </p:sp>
      <p:sp>
        <p:nvSpPr>
          <p:cNvPr id="16" name="Text Placeholder 2">
            <a:extLst>
              <a:ext uri="{FF2B5EF4-FFF2-40B4-BE49-F238E27FC236}">
                <a16:creationId xmlns:a16="http://schemas.microsoft.com/office/drawing/2014/main" id="{5CF1D6EA-E763-47D9-8DEC-601167982FF1}"/>
              </a:ext>
            </a:extLst>
          </p:cNvPr>
          <p:cNvSpPr txBox="1">
            <a:spLocks/>
          </p:cNvSpPr>
          <p:nvPr/>
        </p:nvSpPr>
        <p:spPr>
          <a:xfrm>
            <a:off x="770011" y="2834566"/>
            <a:ext cx="4568719"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a:t>3. Apply custom functions</a:t>
            </a:r>
          </a:p>
        </p:txBody>
      </p:sp>
      <p:sp>
        <p:nvSpPr>
          <p:cNvPr id="17" name="Text Placeholder 2">
            <a:extLst>
              <a:ext uri="{FF2B5EF4-FFF2-40B4-BE49-F238E27FC236}">
                <a16:creationId xmlns:a16="http://schemas.microsoft.com/office/drawing/2014/main" id="{5706B573-9B8D-4F7B-A3D7-AFB59A51AF7C}"/>
              </a:ext>
            </a:extLst>
          </p:cNvPr>
          <p:cNvSpPr txBox="1">
            <a:spLocks/>
          </p:cNvSpPr>
          <p:nvPr/>
        </p:nvSpPr>
        <p:spPr>
          <a:xfrm>
            <a:off x="770010" y="4462243"/>
            <a:ext cx="5884097" cy="54904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a:t>4. Assign list to dictionary then </a:t>
            </a:r>
            <a:r>
              <a:rPr lang="en-US" dirty="0" err="1"/>
              <a:t>dataframe</a:t>
            </a:r>
            <a:endParaRPr lang="en-US" dirty="0"/>
          </a:p>
        </p:txBody>
      </p:sp>
      <p:sp>
        <p:nvSpPr>
          <p:cNvPr id="18" name="Text Placeholder 2">
            <a:extLst>
              <a:ext uri="{FF2B5EF4-FFF2-40B4-BE49-F238E27FC236}">
                <a16:creationId xmlns:a16="http://schemas.microsoft.com/office/drawing/2014/main" id="{BCE1C433-8DE1-46B9-AC38-100248D36E74}"/>
              </a:ext>
            </a:extLst>
          </p:cNvPr>
          <p:cNvSpPr txBox="1">
            <a:spLocks/>
          </p:cNvSpPr>
          <p:nvPr/>
        </p:nvSpPr>
        <p:spPr>
          <a:xfrm>
            <a:off x="770011" y="5003544"/>
            <a:ext cx="5630787"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a:t>5. Deal with missing values</a:t>
            </a:r>
          </a:p>
        </p:txBody>
      </p:sp>
      <p:pic>
        <p:nvPicPr>
          <p:cNvPr id="22" name="Picture 21">
            <a:extLst>
              <a:ext uri="{FF2B5EF4-FFF2-40B4-BE49-F238E27FC236}">
                <a16:creationId xmlns:a16="http://schemas.microsoft.com/office/drawing/2014/main" id="{FB8EF069-360D-4655-81D7-9FD568661714}"/>
              </a:ext>
            </a:extLst>
          </p:cNvPr>
          <p:cNvPicPr>
            <a:picLocks noChangeAspect="1"/>
          </p:cNvPicPr>
          <p:nvPr/>
        </p:nvPicPr>
        <p:blipFill>
          <a:blip r:embed="rId4"/>
          <a:stretch>
            <a:fillRect/>
          </a:stretch>
        </p:blipFill>
        <p:spPr>
          <a:xfrm>
            <a:off x="4662625" y="1597467"/>
            <a:ext cx="6991709" cy="311166"/>
          </a:xfrm>
          <a:prstGeom prst="rect">
            <a:avLst/>
          </a:prstGeom>
        </p:spPr>
      </p:pic>
      <p:pic>
        <p:nvPicPr>
          <p:cNvPr id="24" name="Picture 23">
            <a:extLst>
              <a:ext uri="{FF2B5EF4-FFF2-40B4-BE49-F238E27FC236}">
                <a16:creationId xmlns:a16="http://schemas.microsoft.com/office/drawing/2014/main" id="{8E04EF35-529F-4390-98BA-3396FA165698}"/>
              </a:ext>
            </a:extLst>
          </p:cNvPr>
          <p:cNvPicPr>
            <a:picLocks noChangeAspect="1"/>
          </p:cNvPicPr>
          <p:nvPr/>
        </p:nvPicPr>
        <p:blipFill>
          <a:blip r:embed="rId5"/>
          <a:stretch>
            <a:fillRect/>
          </a:stretch>
        </p:blipFill>
        <p:spPr>
          <a:xfrm>
            <a:off x="6572178" y="2183839"/>
            <a:ext cx="3645087" cy="501676"/>
          </a:xfrm>
          <a:prstGeom prst="rect">
            <a:avLst/>
          </a:prstGeom>
        </p:spPr>
      </p:pic>
      <p:pic>
        <p:nvPicPr>
          <p:cNvPr id="26" name="Picture 25">
            <a:extLst>
              <a:ext uri="{FF2B5EF4-FFF2-40B4-BE49-F238E27FC236}">
                <a16:creationId xmlns:a16="http://schemas.microsoft.com/office/drawing/2014/main" id="{CA22BCE6-674B-463E-B6B6-704D0A0E55E1}"/>
              </a:ext>
            </a:extLst>
          </p:cNvPr>
          <p:cNvPicPr>
            <a:picLocks noChangeAspect="1"/>
          </p:cNvPicPr>
          <p:nvPr/>
        </p:nvPicPr>
        <p:blipFill>
          <a:blip r:embed="rId6"/>
          <a:stretch>
            <a:fillRect/>
          </a:stretch>
        </p:blipFill>
        <p:spPr>
          <a:xfrm>
            <a:off x="6572178" y="2937964"/>
            <a:ext cx="1473276" cy="1454225"/>
          </a:xfrm>
          <a:prstGeom prst="rect">
            <a:avLst/>
          </a:prstGeom>
        </p:spPr>
      </p:pic>
      <p:pic>
        <p:nvPicPr>
          <p:cNvPr id="28" name="Picture 27">
            <a:extLst>
              <a:ext uri="{FF2B5EF4-FFF2-40B4-BE49-F238E27FC236}">
                <a16:creationId xmlns:a16="http://schemas.microsoft.com/office/drawing/2014/main" id="{C2E76983-2500-43FB-A639-FFDB419D4482}"/>
              </a:ext>
            </a:extLst>
          </p:cNvPr>
          <p:cNvPicPr>
            <a:picLocks noChangeAspect="1"/>
          </p:cNvPicPr>
          <p:nvPr/>
        </p:nvPicPr>
        <p:blipFill>
          <a:blip r:embed="rId7"/>
          <a:stretch>
            <a:fillRect/>
          </a:stretch>
        </p:blipFill>
        <p:spPr>
          <a:xfrm>
            <a:off x="6572178" y="4542273"/>
            <a:ext cx="2216264" cy="342918"/>
          </a:xfrm>
          <a:prstGeom prst="rect">
            <a:avLst/>
          </a:prstGeom>
        </p:spPr>
      </p:pic>
      <p:sp>
        <p:nvSpPr>
          <p:cNvPr id="29" name="Text Placeholder 2">
            <a:extLst>
              <a:ext uri="{FF2B5EF4-FFF2-40B4-BE49-F238E27FC236}">
                <a16:creationId xmlns:a16="http://schemas.microsoft.com/office/drawing/2014/main" id="{A067BA9E-DB40-492B-817E-6BCCB57E4C92}"/>
              </a:ext>
            </a:extLst>
          </p:cNvPr>
          <p:cNvSpPr txBox="1">
            <a:spLocks/>
          </p:cNvSpPr>
          <p:nvPr/>
        </p:nvSpPr>
        <p:spPr>
          <a:xfrm>
            <a:off x="770010" y="5448455"/>
            <a:ext cx="5630787"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dirty="0"/>
              <a:t>6. Export to .csv</a:t>
            </a:r>
          </a:p>
        </p:txBody>
      </p:sp>
      <p:pic>
        <p:nvPicPr>
          <p:cNvPr id="31" name="Picture 30">
            <a:extLst>
              <a:ext uri="{FF2B5EF4-FFF2-40B4-BE49-F238E27FC236}">
                <a16:creationId xmlns:a16="http://schemas.microsoft.com/office/drawing/2014/main" id="{147CD904-E1AB-447A-B0B9-75490FC918D7}"/>
              </a:ext>
            </a:extLst>
          </p:cNvPr>
          <p:cNvPicPr>
            <a:picLocks noChangeAspect="1"/>
          </p:cNvPicPr>
          <p:nvPr/>
        </p:nvPicPr>
        <p:blipFill>
          <a:blip r:embed="rId8"/>
          <a:stretch>
            <a:fillRect/>
          </a:stretch>
        </p:blipFill>
        <p:spPr>
          <a:xfrm>
            <a:off x="6572178" y="4955245"/>
            <a:ext cx="4045158" cy="673135"/>
          </a:xfrm>
          <a:prstGeom prst="rect">
            <a:avLst/>
          </a:prstGeom>
        </p:spPr>
      </p:pic>
      <p:pic>
        <p:nvPicPr>
          <p:cNvPr id="33" name="Picture 32">
            <a:extLst>
              <a:ext uri="{FF2B5EF4-FFF2-40B4-BE49-F238E27FC236}">
                <a16:creationId xmlns:a16="http://schemas.microsoft.com/office/drawing/2014/main" id="{5B00F0DE-1262-4132-8170-AA6AD1852CCA}"/>
              </a:ext>
            </a:extLst>
          </p:cNvPr>
          <p:cNvPicPr>
            <a:picLocks noChangeAspect="1"/>
          </p:cNvPicPr>
          <p:nvPr/>
        </p:nvPicPr>
        <p:blipFill>
          <a:blip r:embed="rId9"/>
          <a:stretch>
            <a:fillRect/>
          </a:stretch>
        </p:blipFill>
        <p:spPr>
          <a:xfrm>
            <a:off x="6572178" y="5712466"/>
            <a:ext cx="2806844" cy="27306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7" name="Text Placeholder 2">
            <a:extLst>
              <a:ext uri="{FF2B5EF4-FFF2-40B4-BE49-F238E27FC236}">
                <a16:creationId xmlns:a16="http://schemas.microsoft.com/office/drawing/2014/main" id="{1696F8B5-D7E8-463F-95A0-F4A2D30F2B76}"/>
              </a:ext>
            </a:extLst>
          </p:cNvPr>
          <p:cNvSpPr txBox="1">
            <a:spLocks/>
          </p:cNvSpPr>
          <p:nvPr/>
        </p:nvSpPr>
        <p:spPr>
          <a:xfrm>
            <a:off x="734028" y="6145403"/>
            <a:ext cx="7510463" cy="54905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to GitHub: </a:t>
            </a:r>
            <a:r>
              <a:rPr lang="en-US" sz="2200" dirty="0">
                <a:solidFill>
                  <a:schemeClr val="accent3">
                    <a:lumMod val="25000"/>
                  </a:schemeClr>
                </a:solidFill>
                <a:latin typeface="Abadi" panose="020B0604020104020204" pitchFamily="34" charset="0"/>
                <a:hlinkClick r:id="rId3"/>
              </a:rPr>
              <a:t>https://github.com/MartinB107/IBM-Data-Science-Project/blob/main/01%20SpaceX_Data_Collection_API.ipynb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graphicFrame>
        <p:nvGraphicFramePr>
          <p:cNvPr id="14" name="Diagram 13">
            <a:extLst>
              <a:ext uri="{FF2B5EF4-FFF2-40B4-BE49-F238E27FC236}">
                <a16:creationId xmlns:a16="http://schemas.microsoft.com/office/drawing/2014/main" id="{7A7174F6-C0F9-409D-AEBE-1185E1A37D49}"/>
              </a:ext>
            </a:extLst>
          </p:cNvPr>
          <p:cNvGraphicFramePr/>
          <p:nvPr>
            <p:extLst>
              <p:ext uri="{D42A27DB-BD31-4B8C-83A1-F6EECF244321}">
                <p14:modId xmlns:p14="http://schemas.microsoft.com/office/powerpoint/2010/main" val="590714270"/>
              </p:ext>
            </p:extLst>
          </p:nvPr>
        </p:nvGraphicFramePr>
        <p:xfrm>
          <a:off x="538480" y="1524000"/>
          <a:ext cx="5026173" cy="4501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Picture 19">
            <a:extLst>
              <a:ext uri="{FF2B5EF4-FFF2-40B4-BE49-F238E27FC236}">
                <a16:creationId xmlns:a16="http://schemas.microsoft.com/office/drawing/2014/main" id="{B6B82D44-99CC-4BBE-836C-029B028989E4}"/>
              </a:ext>
            </a:extLst>
          </p:cNvPr>
          <p:cNvPicPr>
            <a:picLocks noChangeAspect="1"/>
          </p:cNvPicPr>
          <p:nvPr/>
        </p:nvPicPr>
        <p:blipFill>
          <a:blip r:embed="rId9"/>
          <a:stretch>
            <a:fillRect/>
          </a:stretch>
        </p:blipFill>
        <p:spPr>
          <a:xfrm>
            <a:off x="5031442" y="1500982"/>
            <a:ext cx="6426530" cy="368319"/>
          </a:xfrm>
          <a:prstGeom prst="rect">
            <a:avLst/>
          </a:prstGeom>
        </p:spPr>
      </p:pic>
      <p:pic>
        <p:nvPicPr>
          <p:cNvPr id="23" name="Picture 22">
            <a:extLst>
              <a:ext uri="{FF2B5EF4-FFF2-40B4-BE49-F238E27FC236}">
                <a16:creationId xmlns:a16="http://schemas.microsoft.com/office/drawing/2014/main" id="{BE540F54-8ECC-4642-ADCF-A394551CBBE0}"/>
              </a:ext>
            </a:extLst>
          </p:cNvPr>
          <p:cNvPicPr>
            <a:picLocks noChangeAspect="1"/>
          </p:cNvPicPr>
          <p:nvPr/>
        </p:nvPicPr>
        <p:blipFill>
          <a:blip r:embed="rId10"/>
          <a:stretch>
            <a:fillRect/>
          </a:stretch>
        </p:blipFill>
        <p:spPr>
          <a:xfrm>
            <a:off x="6841069" y="1913976"/>
            <a:ext cx="4616687" cy="1473276"/>
          </a:xfrm>
          <a:prstGeom prst="rect">
            <a:avLst/>
          </a:prstGeom>
        </p:spPr>
      </p:pic>
      <p:pic>
        <p:nvPicPr>
          <p:cNvPr id="27" name="Picture 26">
            <a:extLst>
              <a:ext uri="{FF2B5EF4-FFF2-40B4-BE49-F238E27FC236}">
                <a16:creationId xmlns:a16="http://schemas.microsoft.com/office/drawing/2014/main" id="{7E4F8D84-5517-43BA-9F81-73EF2CAAC6F8}"/>
              </a:ext>
            </a:extLst>
          </p:cNvPr>
          <p:cNvPicPr>
            <a:picLocks noChangeAspect="1"/>
          </p:cNvPicPr>
          <p:nvPr/>
        </p:nvPicPr>
        <p:blipFill>
          <a:blip r:embed="rId11"/>
          <a:stretch>
            <a:fillRect/>
          </a:stretch>
        </p:blipFill>
        <p:spPr>
          <a:xfrm>
            <a:off x="6866686" y="3431927"/>
            <a:ext cx="4591286" cy="444523"/>
          </a:xfrm>
          <a:prstGeom prst="rect">
            <a:avLst/>
          </a:prstGeom>
        </p:spPr>
      </p:pic>
      <p:pic>
        <p:nvPicPr>
          <p:cNvPr id="32" name="Picture 31">
            <a:extLst>
              <a:ext uri="{FF2B5EF4-FFF2-40B4-BE49-F238E27FC236}">
                <a16:creationId xmlns:a16="http://schemas.microsoft.com/office/drawing/2014/main" id="{09F758D4-059A-4CF1-88F2-C3B85DCE77A4}"/>
              </a:ext>
            </a:extLst>
          </p:cNvPr>
          <p:cNvPicPr>
            <a:picLocks noChangeAspect="1"/>
          </p:cNvPicPr>
          <p:nvPr/>
        </p:nvPicPr>
        <p:blipFill>
          <a:blip r:embed="rId12"/>
          <a:stretch>
            <a:fillRect/>
          </a:stretch>
        </p:blipFill>
        <p:spPr>
          <a:xfrm>
            <a:off x="5564653" y="3921125"/>
            <a:ext cx="5893103" cy="1473276"/>
          </a:xfrm>
          <a:prstGeom prst="rect">
            <a:avLst/>
          </a:prstGeom>
        </p:spPr>
      </p:pic>
      <p:cxnSp>
        <p:nvCxnSpPr>
          <p:cNvPr id="35" name="Straight Arrow Connector 34">
            <a:extLst>
              <a:ext uri="{FF2B5EF4-FFF2-40B4-BE49-F238E27FC236}">
                <a16:creationId xmlns:a16="http://schemas.microsoft.com/office/drawing/2014/main" id="{6944CF25-570B-4844-9348-A31DB8DC3DE5}"/>
              </a:ext>
            </a:extLst>
          </p:cNvPr>
          <p:cNvCxnSpPr/>
          <p:nvPr/>
        </p:nvCxnSpPr>
        <p:spPr>
          <a:xfrm flipV="1">
            <a:off x="1493520" y="1706880"/>
            <a:ext cx="3464560" cy="162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78C0427-CA25-4C69-9E4E-A98EF9466476}"/>
              </a:ext>
            </a:extLst>
          </p:cNvPr>
          <p:cNvCxnSpPr/>
          <p:nvPr/>
        </p:nvCxnSpPr>
        <p:spPr>
          <a:xfrm flipV="1">
            <a:off x="2336800" y="2367280"/>
            <a:ext cx="4504269" cy="23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E64AB1-423F-4874-80B4-1D2BC6AC3B16}"/>
              </a:ext>
            </a:extLst>
          </p:cNvPr>
          <p:cNvCxnSpPr>
            <a:endCxn id="27" idx="1"/>
          </p:cNvCxnSpPr>
          <p:nvPr/>
        </p:nvCxnSpPr>
        <p:spPr>
          <a:xfrm>
            <a:off x="3139440" y="3387252"/>
            <a:ext cx="3727246" cy="26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9D9FC7-E4D1-4379-A4D1-D1841FCA798D}"/>
              </a:ext>
            </a:extLst>
          </p:cNvPr>
          <p:cNvCxnSpPr/>
          <p:nvPr/>
        </p:nvCxnSpPr>
        <p:spPr>
          <a:xfrm>
            <a:off x="3931920" y="4104640"/>
            <a:ext cx="1632733" cy="39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CD8718C-D826-406D-A102-4460E41DBA1F}"/>
              </a:ext>
            </a:extLst>
          </p:cNvPr>
          <p:cNvCxnSpPr/>
          <p:nvPr/>
        </p:nvCxnSpPr>
        <p:spPr>
          <a:xfrm flipH="1">
            <a:off x="1991360" y="5242560"/>
            <a:ext cx="1686560" cy="90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E67EB3-0C29-4B1E-9245-51AC0A4DC9E9}"/>
              </a:ext>
            </a:extLst>
          </p:cNvPr>
          <p:cNvCxnSpPr/>
          <p:nvPr/>
        </p:nvCxnSpPr>
        <p:spPr>
          <a:xfrm flipH="1">
            <a:off x="2336800" y="5982982"/>
            <a:ext cx="2235200" cy="162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02664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717</TotalTime>
  <Words>2877</Words>
  <Application>Microsoft Office PowerPoint</Application>
  <PresentationFormat>Widescreen</PresentationFormat>
  <Paragraphs>293</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Meiryo</vt: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Martin</cp:lastModifiedBy>
  <cp:revision>208</cp:revision>
  <dcterms:created xsi:type="dcterms:W3CDTF">2021-04-29T18:58:34Z</dcterms:created>
  <dcterms:modified xsi:type="dcterms:W3CDTF">2022-02-25T23:17:50Z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